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16"/>
  </p:notesMasterIdLst>
  <p:sldIdLst>
    <p:sldId id="256" r:id="rId2"/>
    <p:sldId id="259" r:id="rId3"/>
    <p:sldId id="296" r:id="rId4"/>
    <p:sldId id="263" r:id="rId5"/>
    <p:sldId id="268" r:id="rId6"/>
    <p:sldId id="261" r:id="rId7"/>
    <p:sldId id="262" r:id="rId8"/>
    <p:sldId id="297" r:id="rId9"/>
    <p:sldId id="298" r:id="rId10"/>
    <p:sldId id="299" r:id="rId11"/>
    <p:sldId id="300" r:id="rId12"/>
    <p:sldId id="303" r:id="rId13"/>
    <p:sldId id="304" r:id="rId14"/>
    <p:sldId id="302" r:id="rId15"/>
  </p:sldIdLst>
  <p:sldSz cx="9144000" cy="5143500" type="screen16x9"/>
  <p:notesSz cx="6858000" cy="9144000"/>
  <p:embeddedFontLst>
    <p:embeddedFont>
      <p:font typeface="Blinker" panose="020B0604020202020204" charset="0"/>
      <p:regular r:id="rId17"/>
      <p:bold r:id="rId18"/>
    </p:embeddedFont>
    <p:embeddedFont>
      <p:font typeface="Raleway" pitchFamily="2" charset="0"/>
      <p:regular r:id="rId19"/>
      <p:bold r:id="rId20"/>
      <p:italic r:id="rId21"/>
      <p:boldItalic r:id="rId22"/>
    </p:embeddedFont>
    <p:embeddedFont>
      <p:font typeface="Righteous" panose="020B0604020202020204" charset="0"/>
      <p:regular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A6CEF2"/>
    <a:srgbClr val="E1BDF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00DBFBD-C0CD-446F-8DF2-EC4C4D8C49CD}">
  <a:tblStyle styleId="{300DBFBD-C0CD-446F-8DF2-EC4C4D8C49C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408CFF91-BAAA-4345-8E3A-FC6C46A672F5}"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510" autoAdjust="0"/>
    <p:restoredTop sz="94660"/>
  </p:normalViewPr>
  <p:slideViewPr>
    <p:cSldViewPr snapToGrid="0">
      <p:cViewPr varScale="1">
        <p:scale>
          <a:sx n="103" d="100"/>
          <a:sy n="103" d="100"/>
        </p:scale>
        <p:origin x="1411"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tableStyles" Target="tableStyles.xml"/></Relationships>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jpg>
</file>

<file path=ppt/media/image33.jpg>
</file>

<file path=ppt/media/image34.jpg>
</file>

<file path=ppt/media/image35.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2"/>
        <p:cNvGrpSpPr/>
        <p:nvPr/>
      </p:nvGrpSpPr>
      <p:grpSpPr>
        <a:xfrm>
          <a:off x="0" y="0"/>
          <a:ext cx="0" cy="0"/>
          <a:chOff x="0" y="0"/>
          <a:chExt cx="0" cy="0"/>
        </a:xfrm>
      </p:grpSpPr>
      <p:sp>
        <p:nvSpPr>
          <p:cNvPr id="373" name="Google Shape;373;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4" name="Google Shape;374;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54dda1946d_4_27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 name="Google Shape;473;g54dda1946d_4_2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 name="Google Shape;355;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2.png"/><Relationship Id="rId4"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8" Type="http://schemas.openxmlformats.org/officeDocument/2006/relationships/hyperlink" Target="http://bit.ly/2TtBDfr" TargetMode="External"/><Relationship Id="rId3" Type="http://schemas.openxmlformats.org/officeDocument/2006/relationships/image" Target="../media/image5.png"/><Relationship Id="rId7" Type="http://schemas.openxmlformats.org/officeDocument/2006/relationships/hyperlink" Target="http://bit.ly/2TyoMsr" TargetMode="External"/><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hyperlink" Target="https://bit.ly/3A1uf1Q" TargetMode="External"/><Relationship Id="rId5" Type="http://schemas.openxmlformats.org/officeDocument/2006/relationships/image" Target="../media/image3.png"/><Relationship Id="rId4"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2.png"/><Relationship Id="rId4"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2.png"/><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3.png"/><Relationship Id="rId5" Type="http://schemas.openxmlformats.org/officeDocument/2006/relationships/image" Target="../media/image4.png"/><Relationship Id="rId4"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image" Target="../media/image3.png"/><Relationship Id="rId5" Type="http://schemas.openxmlformats.org/officeDocument/2006/relationships/image" Target="../media/image4.png"/><Relationship Id="rId4"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2593475" y="1550900"/>
            <a:ext cx="14250950" cy="4166950"/>
            <a:chOff x="-2593475" y="1550900"/>
            <a:chExt cx="14250950" cy="4166950"/>
          </a:xfrm>
        </p:grpSpPr>
        <p:pic>
          <p:nvPicPr>
            <p:cNvPr id="10" name="Google Shape;10;p2"/>
            <p:cNvPicPr preferRelativeResize="0"/>
            <p:nvPr/>
          </p:nvPicPr>
          <p:blipFill>
            <a:blip r:embed="rId2">
              <a:alphaModFix/>
            </a:blip>
            <a:stretch>
              <a:fillRect/>
            </a:stretch>
          </p:blipFill>
          <p:spPr>
            <a:xfrm rot="-5400000" flipH="1">
              <a:off x="-2593475" y="1550900"/>
              <a:ext cx="3306700" cy="3306700"/>
            </a:xfrm>
            <a:prstGeom prst="rect">
              <a:avLst/>
            </a:prstGeom>
            <a:noFill/>
            <a:ln>
              <a:noFill/>
            </a:ln>
          </p:spPr>
        </p:pic>
        <p:pic>
          <p:nvPicPr>
            <p:cNvPr id="11" name="Google Shape;11;p2"/>
            <p:cNvPicPr preferRelativeResize="0"/>
            <p:nvPr/>
          </p:nvPicPr>
          <p:blipFill>
            <a:blip r:embed="rId2">
              <a:alphaModFix/>
            </a:blip>
            <a:stretch>
              <a:fillRect/>
            </a:stretch>
          </p:blipFill>
          <p:spPr>
            <a:xfrm rot="5400000">
              <a:off x="8350775" y="2411150"/>
              <a:ext cx="3306700" cy="3306700"/>
            </a:xfrm>
            <a:prstGeom prst="rect">
              <a:avLst/>
            </a:prstGeom>
            <a:noFill/>
            <a:ln>
              <a:noFill/>
            </a:ln>
          </p:spPr>
        </p:pic>
      </p:grpSp>
      <p:grpSp>
        <p:nvGrpSpPr>
          <p:cNvPr id="12" name="Google Shape;12;p2"/>
          <p:cNvGrpSpPr/>
          <p:nvPr/>
        </p:nvGrpSpPr>
        <p:grpSpPr>
          <a:xfrm>
            <a:off x="499875" y="-1978375"/>
            <a:ext cx="5286725" cy="9011575"/>
            <a:chOff x="499875" y="-1978375"/>
            <a:chExt cx="5286725" cy="9011575"/>
          </a:xfrm>
        </p:grpSpPr>
        <p:pic>
          <p:nvPicPr>
            <p:cNvPr id="13" name="Google Shape;13;p2"/>
            <p:cNvPicPr preferRelativeResize="0"/>
            <p:nvPr/>
          </p:nvPicPr>
          <p:blipFill>
            <a:blip r:embed="rId3">
              <a:alphaModFix/>
            </a:blip>
            <a:stretch>
              <a:fillRect/>
            </a:stretch>
          </p:blipFill>
          <p:spPr>
            <a:xfrm>
              <a:off x="3357400" y="4604000"/>
              <a:ext cx="2429200" cy="2429200"/>
            </a:xfrm>
            <a:prstGeom prst="rect">
              <a:avLst/>
            </a:prstGeom>
            <a:noFill/>
            <a:ln>
              <a:noFill/>
            </a:ln>
          </p:spPr>
        </p:pic>
        <p:pic>
          <p:nvPicPr>
            <p:cNvPr id="14" name="Google Shape;14;p2"/>
            <p:cNvPicPr preferRelativeResize="0"/>
            <p:nvPr/>
          </p:nvPicPr>
          <p:blipFill>
            <a:blip r:embed="rId3">
              <a:alphaModFix/>
            </a:blip>
            <a:stretch>
              <a:fillRect/>
            </a:stretch>
          </p:blipFill>
          <p:spPr>
            <a:xfrm>
              <a:off x="499875" y="-1978375"/>
              <a:ext cx="2429200" cy="2429200"/>
            </a:xfrm>
            <a:prstGeom prst="rect">
              <a:avLst/>
            </a:prstGeom>
            <a:noFill/>
            <a:ln>
              <a:noFill/>
            </a:ln>
          </p:spPr>
        </p:pic>
      </p:grpSp>
      <p:grpSp>
        <p:nvGrpSpPr>
          <p:cNvPr id="15" name="Google Shape;15;p2"/>
          <p:cNvGrpSpPr/>
          <p:nvPr/>
        </p:nvGrpSpPr>
        <p:grpSpPr>
          <a:xfrm>
            <a:off x="-753450" y="1615925"/>
            <a:ext cx="12008875" cy="5832425"/>
            <a:chOff x="-753450" y="1615925"/>
            <a:chExt cx="12008875" cy="5832425"/>
          </a:xfrm>
        </p:grpSpPr>
        <p:pic>
          <p:nvPicPr>
            <p:cNvPr id="16" name="Google Shape;16;p2"/>
            <p:cNvPicPr preferRelativeResize="0"/>
            <p:nvPr/>
          </p:nvPicPr>
          <p:blipFill>
            <a:blip r:embed="rId4">
              <a:alphaModFix/>
            </a:blip>
            <a:stretch>
              <a:fillRect/>
            </a:stretch>
          </p:blipFill>
          <p:spPr>
            <a:xfrm>
              <a:off x="8568725" y="1615925"/>
              <a:ext cx="2686700" cy="2686700"/>
            </a:xfrm>
            <a:prstGeom prst="rect">
              <a:avLst/>
            </a:prstGeom>
            <a:noFill/>
            <a:ln>
              <a:noFill/>
            </a:ln>
          </p:spPr>
        </p:pic>
        <p:pic>
          <p:nvPicPr>
            <p:cNvPr id="17" name="Google Shape;17;p2"/>
            <p:cNvPicPr preferRelativeResize="0"/>
            <p:nvPr/>
          </p:nvPicPr>
          <p:blipFill>
            <a:blip r:embed="rId4">
              <a:alphaModFix/>
            </a:blip>
            <a:stretch>
              <a:fillRect/>
            </a:stretch>
          </p:blipFill>
          <p:spPr>
            <a:xfrm rot="5400000">
              <a:off x="-753450" y="4761650"/>
              <a:ext cx="2686700" cy="2686700"/>
            </a:xfrm>
            <a:prstGeom prst="rect">
              <a:avLst/>
            </a:prstGeom>
            <a:noFill/>
            <a:ln>
              <a:noFill/>
            </a:ln>
          </p:spPr>
        </p:pic>
      </p:grpSp>
      <p:grpSp>
        <p:nvGrpSpPr>
          <p:cNvPr id="18" name="Google Shape;18;p2"/>
          <p:cNvGrpSpPr/>
          <p:nvPr/>
        </p:nvGrpSpPr>
        <p:grpSpPr>
          <a:xfrm>
            <a:off x="-1867575" y="-2270900"/>
            <a:ext cx="8704050" cy="5163225"/>
            <a:chOff x="-1867575" y="-2270900"/>
            <a:chExt cx="8704050" cy="5163225"/>
          </a:xfrm>
        </p:grpSpPr>
        <p:pic>
          <p:nvPicPr>
            <p:cNvPr id="19" name="Google Shape;19;p2"/>
            <p:cNvPicPr preferRelativeResize="0"/>
            <p:nvPr/>
          </p:nvPicPr>
          <p:blipFill>
            <a:blip r:embed="rId5">
              <a:alphaModFix/>
            </a:blip>
            <a:stretch>
              <a:fillRect/>
            </a:stretch>
          </p:blipFill>
          <p:spPr>
            <a:xfrm>
              <a:off x="3944150" y="-2270900"/>
              <a:ext cx="2892325" cy="2892325"/>
            </a:xfrm>
            <a:prstGeom prst="rect">
              <a:avLst/>
            </a:prstGeom>
            <a:noFill/>
            <a:ln>
              <a:noFill/>
            </a:ln>
          </p:spPr>
        </p:pic>
        <p:pic>
          <p:nvPicPr>
            <p:cNvPr id="20" name="Google Shape;20;p2"/>
            <p:cNvPicPr preferRelativeResize="0"/>
            <p:nvPr/>
          </p:nvPicPr>
          <p:blipFill>
            <a:blip r:embed="rId5">
              <a:alphaModFix/>
            </a:blip>
            <a:stretch>
              <a:fillRect/>
            </a:stretch>
          </p:blipFill>
          <p:spPr>
            <a:xfrm>
              <a:off x="-1867575" y="0"/>
              <a:ext cx="2892325" cy="2892325"/>
            </a:xfrm>
            <a:prstGeom prst="rect">
              <a:avLst/>
            </a:prstGeom>
            <a:noFill/>
            <a:ln>
              <a:noFill/>
            </a:ln>
          </p:spPr>
        </p:pic>
      </p:grpSp>
      <p:sp>
        <p:nvSpPr>
          <p:cNvPr id="21" name="Google Shape;21;p2"/>
          <p:cNvSpPr txBox="1">
            <a:spLocks noGrp="1"/>
          </p:cNvSpPr>
          <p:nvPr>
            <p:ph type="ctrTitle"/>
          </p:nvPr>
        </p:nvSpPr>
        <p:spPr>
          <a:xfrm>
            <a:off x="1396950" y="1264750"/>
            <a:ext cx="6350100" cy="1610100"/>
          </a:xfrm>
          <a:prstGeom prst="rect">
            <a:avLst/>
          </a:prstGeom>
        </p:spPr>
        <p:txBody>
          <a:bodyPr spcFirstLastPara="1" wrap="square" lIns="91425" tIns="91425" rIns="91425" bIns="91425" anchor="b" anchorCtr="0">
            <a:noAutofit/>
          </a:bodyPr>
          <a:lstStyle>
            <a:lvl1pPr lvl="0" algn="ctr">
              <a:spcBef>
                <a:spcPts val="0"/>
              </a:spcBef>
              <a:spcAft>
                <a:spcPts val="0"/>
              </a:spcAft>
              <a:buClr>
                <a:srgbClr val="191919"/>
              </a:buClr>
              <a:buSzPts val="5200"/>
              <a:buNone/>
              <a:defRPr sz="5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22" name="Google Shape;22;p2"/>
          <p:cNvSpPr txBox="1">
            <a:spLocks noGrp="1"/>
          </p:cNvSpPr>
          <p:nvPr>
            <p:ph type="subTitle" idx="1"/>
          </p:nvPr>
        </p:nvSpPr>
        <p:spPr>
          <a:xfrm>
            <a:off x="2307675" y="3042375"/>
            <a:ext cx="4528800" cy="4758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65"/>
        <p:cNvGrpSpPr/>
        <p:nvPr/>
      </p:nvGrpSpPr>
      <p:grpSpPr>
        <a:xfrm>
          <a:off x="0" y="0"/>
          <a:ext cx="0" cy="0"/>
          <a:chOff x="0" y="0"/>
          <a:chExt cx="0" cy="0"/>
        </a:xfrm>
      </p:grpSpPr>
      <p:grpSp>
        <p:nvGrpSpPr>
          <p:cNvPr id="166" name="Google Shape;166;p18"/>
          <p:cNvGrpSpPr/>
          <p:nvPr/>
        </p:nvGrpSpPr>
        <p:grpSpPr>
          <a:xfrm>
            <a:off x="-2423925" y="-1027950"/>
            <a:ext cx="14213750" cy="8093263"/>
            <a:chOff x="-2423925" y="-1027950"/>
            <a:chExt cx="14213750" cy="8093263"/>
          </a:xfrm>
        </p:grpSpPr>
        <p:pic>
          <p:nvPicPr>
            <p:cNvPr id="167" name="Google Shape;167;p18"/>
            <p:cNvPicPr preferRelativeResize="0"/>
            <p:nvPr/>
          </p:nvPicPr>
          <p:blipFill>
            <a:blip r:embed="rId2">
              <a:alphaModFix/>
            </a:blip>
            <a:stretch>
              <a:fillRect/>
            </a:stretch>
          </p:blipFill>
          <p:spPr>
            <a:xfrm rot="-5400000">
              <a:off x="-2423925" y="3699488"/>
              <a:ext cx="3365825" cy="3365825"/>
            </a:xfrm>
            <a:prstGeom prst="rect">
              <a:avLst/>
            </a:prstGeom>
            <a:noFill/>
            <a:ln>
              <a:noFill/>
            </a:ln>
          </p:spPr>
        </p:pic>
        <p:pic>
          <p:nvPicPr>
            <p:cNvPr id="168" name="Google Shape;168;p18"/>
            <p:cNvPicPr preferRelativeResize="0"/>
            <p:nvPr/>
          </p:nvPicPr>
          <p:blipFill>
            <a:blip r:embed="rId2">
              <a:alphaModFix/>
            </a:blip>
            <a:stretch>
              <a:fillRect/>
            </a:stretch>
          </p:blipFill>
          <p:spPr>
            <a:xfrm rot="-5400000">
              <a:off x="8424000" y="-1027950"/>
              <a:ext cx="3365825" cy="3365825"/>
            </a:xfrm>
            <a:prstGeom prst="rect">
              <a:avLst/>
            </a:prstGeom>
            <a:noFill/>
            <a:ln>
              <a:noFill/>
            </a:ln>
          </p:spPr>
        </p:pic>
      </p:grpSp>
      <p:grpSp>
        <p:nvGrpSpPr>
          <p:cNvPr id="169" name="Google Shape;169;p18"/>
          <p:cNvGrpSpPr/>
          <p:nvPr/>
        </p:nvGrpSpPr>
        <p:grpSpPr>
          <a:xfrm>
            <a:off x="-2384500" y="539500"/>
            <a:ext cx="13876400" cy="4392500"/>
            <a:chOff x="-2384500" y="539500"/>
            <a:chExt cx="13876400" cy="4392500"/>
          </a:xfrm>
        </p:grpSpPr>
        <p:pic>
          <p:nvPicPr>
            <p:cNvPr id="170" name="Google Shape;170;p18"/>
            <p:cNvPicPr preferRelativeResize="0"/>
            <p:nvPr/>
          </p:nvPicPr>
          <p:blipFill>
            <a:blip r:embed="rId3">
              <a:alphaModFix/>
            </a:blip>
            <a:stretch>
              <a:fillRect/>
            </a:stretch>
          </p:blipFill>
          <p:spPr>
            <a:xfrm rot="5400000">
              <a:off x="-2384500" y="2039675"/>
              <a:ext cx="2892325" cy="2892325"/>
            </a:xfrm>
            <a:prstGeom prst="rect">
              <a:avLst/>
            </a:prstGeom>
            <a:noFill/>
            <a:ln>
              <a:noFill/>
            </a:ln>
          </p:spPr>
        </p:pic>
        <p:pic>
          <p:nvPicPr>
            <p:cNvPr id="171" name="Google Shape;171;p18"/>
            <p:cNvPicPr preferRelativeResize="0"/>
            <p:nvPr/>
          </p:nvPicPr>
          <p:blipFill>
            <a:blip r:embed="rId4">
              <a:alphaModFix/>
            </a:blip>
            <a:stretch>
              <a:fillRect/>
            </a:stretch>
          </p:blipFill>
          <p:spPr>
            <a:xfrm>
              <a:off x="8805200" y="539500"/>
              <a:ext cx="2686700" cy="2686700"/>
            </a:xfrm>
            <a:prstGeom prst="rect">
              <a:avLst/>
            </a:prstGeom>
            <a:noFill/>
            <a:ln>
              <a:noFill/>
            </a:ln>
          </p:spPr>
        </p:pic>
      </p:grpSp>
      <p:grpSp>
        <p:nvGrpSpPr>
          <p:cNvPr id="172" name="Google Shape;172;p18"/>
          <p:cNvGrpSpPr/>
          <p:nvPr/>
        </p:nvGrpSpPr>
        <p:grpSpPr>
          <a:xfrm>
            <a:off x="-1955612" y="-621175"/>
            <a:ext cx="10806613" cy="7782475"/>
            <a:chOff x="-1955612" y="-621175"/>
            <a:chExt cx="10806613" cy="7782475"/>
          </a:xfrm>
        </p:grpSpPr>
        <p:pic>
          <p:nvPicPr>
            <p:cNvPr id="173" name="Google Shape;173;p18"/>
            <p:cNvPicPr preferRelativeResize="0"/>
            <p:nvPr/>
          </p:nvPicPr>
          <p:blipFill>
            <a:blip r:embed="rId5">
              <a:alphaModFix/>
            </a:blip>
            <a:stretch>
              <a:fillRect/>
            </a:stretch>
          </p:blipFill>
          <p:spPr>
            <a:xfrm rot="10800000">
              <a:off x="6421800" y="4732100"/>
              <a:ext cx="2429200" cy="2429200"/>
            </a:xfrm>
            <a:prstGeom prst="rect">
              <a:avLst/>
            </a:prstGeom>
            <a:noFill/>
            <a:ln>
              <a:noFill/>
            </a:ln>
          </p:spPr>
        </p:pic>
        <p:pic>
          <p:nvPicPr>
            <p:cNvPr id="174" name="Google Shape;174;p18"/>
            <p:cNvPicPr preferRelativeResize="0"/>
            <p:nvPr/>
          </p:nvPicPr>
          <p:blipFill>
            <a:blip r:embed="rId5">
              <a:alphaModFix/>
            </a:blip>
            <a:stretch>
              <a:fillRect/>
            </a:stretch>
          </p:blipFill>
          <p:spPr>
            <a:xfrm rot="10800000">
              <a:off x="-1955612" y="-621175"/>
              <a:ext cx="2429200" cy="2429200"/>
            </a:xfrm>
            <a:prstGeom prst="rect">
              <a:avLst/>
            </a:prstGeom>
            <a:noFill/>
            <a:ln>
              <a:noFill/>
            </a:ln>
          </p:spPr>
        </p:pic>
      </p:grpSp>
      <p:sp>
        <p:nvSpPr>
          <p:cNvPr id="175" name="Google Shape;175;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76" name="Google Shape;176;p18"/>
          <p:cNvSpPr txBox="1">
            <a:spLocks noGrp="1"/>
          </p:cNvSpPr>
          <p:nvPr>
            <p:ph type="subTitle" idx="1"/>
          </p:nvPr>
        </p:nvSpPr>
        <p:spPr>
          <a:xfrm>
            <a:off x="828699" y="2939825"/>
            <a:ext cx="2343000" cy="1668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77" name="Google Shape;177;p18"/>
          <p:cNvSpPr txBox="1">
            <a:spLocks noGrp="1"/>
          </p:cNvSpPr>
          <p:nvPr>
            <p:ph type="subTitle" idx="2"/>
          </p:nvPr>
        </p:nvSpPr>
        <p:spPr>
          <a:xfrm>
            <a:off x="3400488" y="2939825"/>
            <a:ext cx="2343000" cy="1668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78" name="Google Shape;178;p18"/>
          <p:cNvSpPr txBox="1">
            <a:spLocks noGrp="1"/>
          </p:cNvSpPr>
          <p:nvPr>
            <p:ph type="subTitle" idx="3"/>
          </p:nvPr>
        </p:nvSpPr>
        <p:spPr>
          <a:xfrm>
            <a:off x="5972300" y="2939825"/>
            <a:ext cx="2343000" cy="1668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79" name="Google Shape;179;p18"/>
          <p:cNvSpPr txBox="1">
            <a:spLocks noGrp="1"/>
          </p:cNvSpPr>
          <p:nvPr>
            <p:ph type="subTitle" idx="4"/>
          </p:nvPr>
        </p:nvSpPr>
        <p:spPr>
          <a:xfrm>
            <a:off x="828699" y="2197825"/>
            <a:ext cx="2343000" cy="801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Righteous"/>
                <a:ea typeface="Righteous"/>
                <a:cs typeface="Righteous"/>
                <a:sym typeface="Righteous"/>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80" name="Google Shape;180;p18"/>
          <p:cNvSpPr txBox="1">
            <a:spLocks noGrp="1"/>
          </p:cNvSpPr>
          <p:nvPr>
            <p:ph type="subTitle" idx="5"/>
          </p:nvPr>
        </p:nvSpPr>
        <p:spPr>
          <a:xfrm>
            <a:off x="3400491" y="2197825"/>
            <a:ext cx="2343000" cy="801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Righteous"/>
                <a:ea typeface="Righteous"/>
                <a:cs typeface="Righteous"/>
                <a:sym typeface="Righteous"/>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81" name="Google Shape;181;p18"/>
          <p:cNvSpPr txBox="1">
            <a:spLocks noGrp="1"/>
          </p:cNvSpPr>
          <p:nvPr>
            <p:ph type="subTitle" idx="6"/>
          </p:nvPr>
        </p:nvSpPr>
        <p:spPr>
          <a:xfrm>
            <a:off x="5972300" y="2197825"/>
            <a:ext cx="2343000" cy="801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Righteous"/>
                <a:ea typeface="Righteous"/>
                <a:cs typeface="Righteous"/>
                <a:sym typeface="Righteous"/>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82"/>
        <p:cNvGrpSpPr/>
        <p:nvPr/>
      </p:nvGrpSpPr>
      <p:grpSpPr>
        <a:xfrm>
          <a:off x="0" y="0"/>
          <a:ext cx="0" cy="0"/>
          <a:chOff x="0" y="0"/>
          <a:chExt cx="0" cy="0"/>
        </a:xfrm>
      </p:grpSpPr>
      <p:pic>
        <p:nvPicPr>
          <p:cNvPr id="183" name="Google Shape;183;p19"/>
          <p:cNvPicPr preferRelativeResize="0"/>
          <p:nvPr/>
        </p:nvPicPr>
        <p:blipFill>
          <a:blip r:embed="rId2">
            <a:alphaModFix/>
          </a:blip>
          <a:stretch>
            <a:fillRect/>
          </a:stretch>
        </p:blipFill>
        <p:spPr>
          <a:xfrm rot="10800000">
            <a:off x="7600550" y="4130225"/>
            <a:ext cx="3549850" cy="3549850"/>
          </a:xfrm>
          <a:prstGeom prst="rect">
            <a:avLst/>
          </a:prstGeom>
          <a:noFill/>
          <a:ln>
            <a:noFill/>
          </a:ln>
        </p:spPr>
      </p:pic>
      <p:grpSp>
        <p:nvGrpSpPr>
          <p:cNvPr id="184" name="Google Shape;184;p19"/>
          <p:cNvGrpSpPr/>
          <p:nvPr/>
        </p:nvGrpSpPr>
        <p:grpSpPr>
          <a:xfrm>
            <a:off x="-2132175" y="-2089562"/>
            <a:ext cx="5438875" cy="9950213"/>
            <a:chOff x="-2132175" y="-2089562"/>
            <a:chExt cx="5438875" cy="9950213"/>
          </a:xfrm>
        </p:grpSpPr>
        <p:pic>
          <p:nvPicPr>
            <p:cNvPr id="185" name="Google Shape;185;p19"/>
            <p:cNvPicPr preferRelativeResize="0"/>
            <p:nvPr/>
          </p:nvPicPr>
          <p:blipFill>
            <a:blip r:embed="rId3">
              <a:alphaModFix/>
            </a:blip>
            <a:stretch>
              <a:fillRect/>
            </a:stretch>
          </p:blipFill>
          <p:spPr>
            <a:xfrm rot="10800000">
              <a:off x="0" y="4553950"/>
              <a:ext cx="3306700" cy="3306700"/>
            </a:xfrm>
            <a:prstGeom prst="rect">
              <a:avLst/>
            </a:prstGeom>
            <a:noFill/>
            <a:ln>
              <a:noFill/>
            </a:ln>
          </p:spPr>
        </p:pic>
        <p:pic>
          <p:nvPicPr>
            <p:cNvPr id="186" name="Google Shape;186;p19"/>
            <p:cNvPicPr preferRelativeResize="0"/>
            <p:nvPr/>
          </p:nvPicPr>
          <p:blipFill>
            <a:blip r:embed="rId3">
              <a:alphaModFix/>
            </a:blip>
            <a:stretch>
              <a:fillRect/>
            </a:stretch>
          </p:blipFill>
          <p:spPr>
            <a:xfrm rot="10800000">
              <a:off x="-2132175" y="-2089562"/>
              <a:ext cx="3306700" cy="3306700"/>
            </a:xfrm>
            <a:prstGeom prst="rect">
              <a:avLst/>
            </a:prstGeom>
            <a:noFill/>
            <a:ln>
              <a:noFill/>
            </a:ln>
          </p:spPr>
        </p:pic>
      </p:grpSp>
      <p:grpSp>
        <p:nvGrpSpPr>
          <p:cNvPr id="187" name="Google Shape;187;p19"/>
          <p:cNvGrpSpPr/>
          <p:nvPr/>
        </p:nvGrpSpPr>
        <p:grpSpPr>
          <a:xfrm>
            <a:off x="-2605137" y="290050"/>
            <a:ext cx="14262738" cy="3994988"/>
            <a:chOff x="-2605137" y="290050"/>
            <a:chExt cx="14262738" cy="3994988"/>
          </a:xfrm>
        </p:grpSpPr>
        <p:pic>
          <p:nvPicPr>
            <p:cNvPr id="188" name="Google Shape;188;p19"/>
            <p:cNvPicPr preferRelativeResize="0"/>
            <p:nvPr/>
          </p:nvPicPr>
          <p:blipFill>
            <a:blip r:embed="rId4">
              <a:alphaModFix/>
            </a:blip>
            <a:stretch>
              <a:fillRect/>
            </a:stretch>
          </p:blipFill>
          <p:spPr>
            <a:xfrm rot="10800000">
              <a:off x="8763125" y="290050"/>
              <a:ext cx="2894475" cy="2894475"/>
            </a:xfrm>
            <a:prstGeom prst="rect">
              <a:avLst/>
            </a:prstGeom>
            <a:noFill/>
            <a:ln>
              <a:noFill/>
            </a:ln>
          </p:spPr>
        </p:pic>
        <p:pic>
          <p:nvPicPr>
            <p:cNvPr id="189" name="Google Shape;189;p19"/>
            <p:cNvPicPr preferRelativeResize="0"/>
            <p:nvPr/>
          </p:nvPicPr>
          <p:blipFill>
            <a:blip r:embed="rId4">
              <a:alphaModFix/>
            </a:blip>
            <a:stretch>
              <a:fillRect/>
            </a:stretch>
          </p:blipFill>
          <p:spPr>
            <a:xfrm rot="10800000">
              <a:off x="-2605137" y="1390563"/>
              <a:ext cx="2894475" cy="2894475"/>
            </a:xfrm>
            <a:prstGeom prst="rect">
              <a:avLst/>
            </a:prstGeom>
            <a:noFill/>
            <a:ln>
              <a:noFill/>
            </a:ln>
          </p:spPr>
        </p:pic>
      </p:grpSp>
      <p:pic>
        <p:nvPicPr>
          <p:cNvPr id="190" name="Google Shape;190;p19"/>
          <p:cNvPicPr preferRelativeResize="0"/>
          <p:nvPr/>
        </p:nvPicPr>
        <p:blipFill>
          <a:blip r:embed="rId5">
            <a:alphaModFix/>
          </a:blip>
          <a:stretch>
            <a:fillRect/>
          </a:stretch>
        </p:blipFill>
        <p:spPr>
          <a:xfrm>
            <a:off x="-1428250" y="4090850"/>
            <a:ext cx="2686700" cy="2686700"/>
          </a:xfrm>
          <a:prstGeom prst="rect">
            <a:avLst/>
          </a:prstGeom>
          <a:noFill/>
          <a:ln>
            <a:noFill/>
          </a:ln>
        </p:spPr>
      </p:pic>
      <p:sp>
        <p:nvSpPr>
          <p:cNvPr id="191" name="Google Shape;191;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92" name="Google Shape;192;p19"/>
          <p:cNvSpPr txBox="1">
            <a:spLocks noGrp="1"/>
          </p:cNvSpPr>
          <p:nvPr>
            <p:ph type="subTitle" idx="1"/>
          </p:nvPr>
        </p:nvSpPr>
        <p:spPr>
          <a:xfrm>
            <a:off x="1453626" y="1748900"/>
            <a:ext cx="3051600" cy="10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93" name="Google Shape;193;p19"/>
          <p:cNvSpPr txBox="1">
            <a:spLocks noGrp="1"/>
          </p:cNvSpPr>
          <p:nvPr>
            <p:ph type="subTitle" idx="2"/>
          </p:nvPr>
        </p:nvSpPr>
        <p:spPr>
          <a:xfrm>
            <a:off x="5302979" y="1748900"/>
            <a:ext cx="3051600" cy="10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94" name="Google Shape;194;p19"/>
          <p:cNvSpPr txBox="1">
            <a:spLocks noGrp="1"/>
          </p:cNvSpPr>
          <p:nvPr>
            <p:ph type="subTitle" idx="3"/>
          </p:nvPr>
        </p:nvSpPr>
        <p:spPr>
          <a:xfrm>
            <a:off x="1453625" y="3409475"/>
            <a:ext cx="3051600" cy="10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95" name="Google Shape;195;p19"/>
          <p:cNvSpPr txBox="1">
            <a:spLocks noGrp="1"/>
          </p:cNvSpPr>
          <p:nvPr>
            <p:ph type="subTitle" idx="4"/>
          </p:nvPr>
        </p:nvSpPr>
        <p:spPr>
          <a:xfrm>
            <a:off x="5302979" y="3409475"/>
            <a:ext cx="3051600" cy="10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96" name="Google Shape;196;p19"/>
          <p:cNvSpPr txBox="1">
            <a:spLocks noGrp="1"/>
          </p:cNvSpPr>
          <p:nvPr>
            <p:ph type="subTitle" idx="5"/>
          </p:nvPr>
        </p:nvSpPr>
        <p:spPr>
          <a:xfrm>
            <a:off x="1453625" y="1455550"/>
            <a:ext cx="30516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Righteous"/>
                <a:ea typeface="Righteous"/>
                <a:cs typeface="Righteous"/>
                <a:sym typeface="Righteous"/>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97" name="Google Shape;197;p19"/>
          <p:cNvSpPr txBox="1">
            <a:spLocks noGrp="1"/>
          </p:cNvSpPr>
          <p:nvPr>
            <p:ph type="subTitle" idx="6"/>
          </p:nvPr>
        </p:nvSpPr>
        <p:spPr>
          <a:xfrm>
            <a:off x="1453625" y="3116200"/>
            <a:ext cx="30516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Righteous"/>
                <a:ea typeface="Righteous"/>
                <a:cs typeface="Righteous"/>
                <a:sym typeface="Righteous"/>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98" name="Google Shape;198;p19"/>
          <p:cNvSpPr txBox="1">
            <a:spLocks noGrp="1"/>
          </p:cNvSpPr>
          <p:nvPr>
            <p:ph type="subTitle" idx="7"/>
          </p:nvPr>
        </p:nvSpPr>
        <p:spPr>
          <a:xfrm>
            <a:off x="5302950" y="1455550"/>
            <a:ext cx="30516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Righteous"/>
                <a:ea typeface="Righteous"/>
                <a:cs typeface="Righteous"/>
                <a:sym typeface="Righteous"/>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99" name="Google Shape;199;p19"/>
          <p:cNvSpPr txBox="1">
            <a:spLocks noGrp="1"/>
          </p:cNvSpPr>
          <p:nvPr>
            <p:ph type="subTitle" idx="8"/>
          </p:nvPr>
        </p:nvSpPr>
        <p:spPr>
          <a:xfrm>
            <a:off x="5302950" y="3116200"/>
            <a:ext cx="30516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Righteous"/>
                <a:ea typeface="Righteous"/>
                <a:cs typeface="Righteous"/>
                <a:sym typeface="Righteous"/>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224"/>
        <p:cNvGrpSpPr/>
        <p:nvPr/>
      </p:nvGrpSpPr>
      <p:grpSpPr>
        <a:xfrm>
          <a:off x="0" y="0"/>
          <a:ext cx="0" cy="0"/>
          <a:chOff x="0" y="0"/>
          <a:chExt cx="0" cy="0"/>
        </a:xfrm>
      </p:grpSpPr>
      <p:grpSp>
        <p:nvGrpSpPr>
          <p:cNvPr id="225" name="Google Shape;225;p21"/>
          <p:cNvGrpSpPr/>
          <p:nvPr/>
        </p:nvGrpSpPr>
        <p:grpSpPr>
          <a:xfrm>
            <a:off x="596300" y="-2527650"/>
            <a:ext cx="7690075" cy="10068775"/>
            <a:chOff x="596300" y="-2527650"/>
            <a:chExt cx="7690075" cy="10068775"/>
          </a:xfrm>
        </p:grpSpPr>
        <p:pic>
          <p:nvPicPr>
            <p:cNvPr id="226" name="Google Shape;226;p21"/>
            <p:cNvPicPr preferRelativeResize="0"/>
            <p:nvPr/>
          </p:nvPicPr>
          <p:blipFill>
            <a:blip r:embed="rId2">
              <a:alphaModFix/>
            </a:blip>
            <a:stretch>
              <a:fillRect/>
            </a:stretch>
          </p:blipFill>
          <p:spPr>
            <a:xfrm rot="10800000">
              <a:off x="5391900" y="-2527650"/>
              <a:ext cx="2894475" cy="2894475"/>
            </a:xfrm>
            <a:prstGeom prst="rect">
              <a:avLst/>
            </a:prstGeom>
            <a:noFill/>
            <a:ln>
              <a:noFill/>
            </a:ln>
          </p:spPr>
        </p:pic>
        <p:pic>
          <p:nvPicPr>
            <p:cNvPr id="227" name="Google Shape;227;p21"/>
            <p:cNvPicPr preferRelativeResize="0"/>
            <p:nvPr/>
          </p:nvPicPr>
          <p:blipFill>
            <a:blip r:embed="rId2">
              <a:alphaModFix/>
            </a:blip>
            <a:stretch>
              <a:fillRect/>
            </a:stretch>
          </p:blipFill>
          <p:spPr>
            <a:xfrm rot="10800000">
              <a:off x="596300" y="4646650"/>
              <a:ext cx="2894475" cy="2894475"/>
            </a:xfrm>
            <a:prstGeom prst="rect">
              <a:avLst/>
            </a:prstGeom>
            <a:noFill/>
            <a:ln>
              <a:noFill/>
            </a:ln>
          </p:spPr>
        </p:pic>
      </p:grpSp>
      <p:pic>
        <p:nvPicPr>
          <p:cNvPr id="228" name="Google Shape;228;p21"/>
          <p:cNvPicPr preferRelativeResize="0"/>
          <p:nvPr/>
        </p:nvPicPr>
        <p:blipFill>
          <a:blip r:embed="rId3">
            <a:alphaModFix/>
          </a:blip>
          <a:stretch>
            <a:fillRect/>
          </a:stretch>
        </p:blipFill>
        <p:spPr>
          <a:xfrm rot="5400000" flipH="1">
            <a:off x="5897475" y="4604000"/>
            <a:ext cx="3549850" cy="3549850"/>
          </a:xfrm>
          <a:prstGeom prst="rect">
            <a:avLst/>
          </a:prstGeom>
          <a:noFill/>
          <a:ln>
            <a:noFill/>
          </a:ln>
        </p:spPr>
      </p:pic>
      <p:grpSp>
        <p:nvGrpSpPr>
          <p:cNvPr id="229" name="Google Shape;229;p21"/>
          <p:cNvGrpSpPr/>
          <p:nvPr/>
        </p:nvGrpSpPr>
        <p:grpSpPr>
          <a:xfrm>
            <a:off x="-2593475" y="-2861675"/>
            <a:ext cx="7622388" cy="8569300"/>
            <a:chOff x="-2593475" y="-2861675"/>
            <a:chExt cx="7622388" cy="8569300"/>
          </a:xfrm>
        </p:grpSpPr>
        <p:pic>
          <p:nvPicPr>
            <p:cNvPr id="230" name="Google Shape;230;p21"/>
            <p:cNvPicPr preferRelativeResize="0"/>
            <p:nvPr/>
          </p:nvPicPr>
          <p:blipFill>
            <a:blip r:embed="rId4">
              <a:alphaModFix/>
            </a:blip>
            <a:stretch>
              <a:fillRect/>
            </a:stretch>
          </p:blipFill>
          <p:spPr>
            <a:xfrm rot="-5400000" flipH="1">
              <a:off x="-2593475" y="2400925"/>
              <a:ext cx="3306700" cy="3306700"/>
            </a:xfrm>
            <a:prstGeom prst="rect">
              <a:avLst/>
            </a:prstGeom>
            <a:noFill/>
            <a:ln>
              <a:noFill/>
            </a:ln>
          </p:spPr>
        </p:pic>
        <p:pic>
          <p:nvPicPr>
            <p:cNvPr id="231" name="Google Shape;231;p21"/>
            <p:cNvPicPr preferRelativeResize="0"/>
            <p:nvPr/>
          </p:nvPicPr>
          <p:blipFill>
            <a:blip r:embed="rId4">
              <a:alphaModFix/>
            </a:blip>
            <a:stretch>
              <a:fillRect/>
            </a:stretch>
          </p:blipFill>
          <p:spPr>
            <a:xfrm>
              <a:off x="1722213" y="-2861675"/>
              <a:ext cx="3306700" cy="3306700"/>
            </a:xfrm>
            <a:prstGeom prst="rect">
              <a:avLst/>
            </a:prstGeom>
            <a:noFill/>
            <a:ln>
              <a:noFill/>
            </a:ln>
          </p:spPr>
        </p:pic>
      </p:grpSp>
      <p:pic>
        <p:nvPicPr>
          <p:cNvPr id="232" name="Google Shape;232;p21"/>
          <p:cNvPicPr preferRelativeResize="0"/>
          <p:nvPr/>
        </p:nvPicPr>
        <p:blipFill>
          <a:blip r:embed="rId5">
            <a:alphaModFix/>
          </a:blip>
          <a:stretch>
            <a:fillRect/>
          </a:stretch>
        </p:blipFill>
        <p:spPr>
          <a:xfrm flipH="1">
            <a:off x="-2422950" y="1615925"/>
            <a:ext cx="2686700" cy="2686700"/>
          </a:xfrm>
          <a:prstGeom prst="rect">
            <a:avLst/>
          </a:prstGeom>
          <a:noFill/>
          <a:ln>
            <a:noFill/>
          </a:ln>
        </p:spPr>
      </p:pic>
      <p:sp>
        <p:nvSpPr>
          <p:cNvPr id="233" name="Google Shape;233;p21"/>
          <p:cNvSpPr txBox="1">
            <a:spLocks noGrp="1"/>
          </p:cNvSpPr>
          <p:nvPr>
            <p:ph type="title"/>
          </p:nvPr>
        </p:nvSpPr>
        <p:spPr>
          <a:xfrm>
            <a:off x="2347938" y="608975"/>
            <a:ext cx="4448100" cy="1058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34" name="Google Shape;234;p21"/>
          <p:cNvSpPr txBox="1">
            <a:spLocks noGrp="1"/>
          </p:cNvSpPr>
          <p:nvPr>
            <p:ph type="subTitle" idx="1"/>
          </p:nvPr>
        </p:nvSpPr>
        <p:spPr>
          <a:xfrm>
            <a:off x="2347900" y="1667675"/>
            <a:ext cx="4448100" cy="1058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35" name="Google Shape;235;p21"/>
          <p:cNvSpPr txBox="1"/>
          <p:nvPr/>
        </p:nvSpPr>
        <p:spPr>
          <a:xfrm>
            <a:off x="2099100" y="3764350"/>
            <a:ext cx="49458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000" b="1">
                <a:solidFill>
                  <a:schemeClr val="dk1"/>
                </a:solidFill>
                <a:latin typeface="Blinker"/>
                <a:ea typeface="Blinker"/>
                <a:cs typeface="Blinker"/>
                <a:sym typeface="Blinker"/>
              </a:rPr>
              <a:t>CREDITS:</a:t>
            </a:r>
            <a:r>
              <a:rPr lang="en" sz="1000">
                <a:solidFill>
                  <a:schemeClr val="dk1"/>
                </a:solidFill>
                <a:latin typeface="Blinker"/>
                <a:ea typeface="Blinker"/>
                <a:cs typeface="Blinker"/>
                <a:sym typeface="Blinker"/>
              </a:rPr>
              <a:t> This presentation template was created by </a:t>
            </a:r>
            <a:r>
              <a:rPr lang="en" sz="1000" b="1" u="sng">
                <a:solidFill>
                  <a:schemeClr val="dk1"/>
                </a:solidFill>
                <a:latin typeface="Blinker"/>
                <a:ea typeface="Blinker"/>
                <a:cs typeface="Blinker"/>
                <a:sym typeface="Blinker"/>
                <a:hlinkClick r:id="rId6">
                  <a:extLst>
                    <a:ext uri="{A12FA001-AC4F-418D-AE19-62706E023703}">
                      <ahyp:hlinkClr xmlns:ahyp="http://schemas.microsoft.com/office/drawing/2018/hyperlinkcolor" val="tx"/>
                    </a:ext>
                  </a:extLst>
                </a:hlinkClick>
              </a:rPr>
              <a:t>Slidesgo</a:t>
            </a:r>
            <a:r>
              <a:rPr lang="en" sz="1000">
                <a:solidFill>
                  <a:schemeClr val="dk1"/>
                </a:solidFill>
                <a:latin typeface="Blinker"/>
                <a:ea typeface="Blinker"/>
                <a:cs typeface="Blinker"/>
                <a:sym typeface="Blinker"/>
              </a:rPr>
              <a:t>, and includes icons by </a:t>
            </a:r>
            <a:r>
              <a:rPr lang="en" sz="1000" b="1" u="sng">
                <a:solidFill>
                  <a:schemeClr val="dk1"/>
                </a:solidFill>
                <a:latin typeface="Blinker"/>
                <a:ea typeface="Blinker"/>
                <a:cs typeface="Blinker"/>
                <a:sym typeface="Blinker"/>
                <a:hlinkClick r:id="rId7">
                  <a:extLst>
                    <a:ext uri="{A12FA001-AC4F-418D-AE19-62706E023703}">
                      <ahyp:hlinkClr xmlns:ahyp="http://schemas.microsoft.com/office/drawing/2018/hyperlinkcolor" val="tx"/>
                    </a:ext>
                  </a:extLst>
                </a:hlinkClick>
              </a:rPr>
              <a:t>Flaticon</a:t>
            </a:r>
            <a:r>
              <a:rPr lang="en" sz="1000">
                <a:solidFill>
                  <a:schemeClr val="dk1"/>
                </a:solidFill>
                <a:latin typeface="Blinker"/>
                <a:ea typeface="Blinker"/>
                <a:cs typeface="Blinker"/>
                <a:sym typeface="Blinker"/>
              </a:rPr>
              <a:t>, and infographics &amp; images by </a:t>
            </a:r>
            <a:r>
              <a:rPr lang="en" sz="1000" b="1" u="sng">
                <a:solidFill>
                  <a:schemeClr val="dk1"/>
                </a:solidFill>
                <a:latin typeface="Blinker"/>
                <a:ea typeface="Blinker"/>
                <a:cs typeface="Blinker"/>
                <a:sym typeface="Blinker"/>
                <a:hlinkClick r:id="rId8">
                  <a:extLst>
                    <a:ext uri="{A12FA001-AC4F-418D-AE19-62706E023703}">
                      <ahyp:hlinkClr xmlns:ahyp="http://schemas.microsoft.com/office/drawing/2018/hyperlinkcolor" val="tx"/>
                    </a:ext>
                  </a:extLst>
                </a:hlinkClick>
              </a:rPr>
              <a:t>Freepik</a:t>
            </a:r>
            <a:r>
              <a:rPr lang="en" sz="1000" u="sng">
                <a:solidFill>
                  <a:schemeClr val="dk1"/>
                </a:solidFill>
                <a:latin typeface="Blinker"/>
                <a:ea typeface="Blinker"/>
                <a:cs typeface="Blinker"/>
                <a:sym typeface="Blinker"/>
              </a:rPr>
              <a:t> </a:t>
            </a:r>
            <a:endParaRPr sz="1000" b="1" u="sng">
              <a:solidFill>
                <a:schemeClr val="dk1"/>
              </a:solidFill>
              <a:latin typeface="Blinker"/>
              <a:ea typeface="Blinker"/>
              <a:cs typeface="Blinker"/>
              <a:sym typeface="Blinke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36"/>
        <p:cNvGrpSpPr/>
        <p:nvPr/>
      </p:nvGrpSpPr>
      <p:grpSpPr>
        <a:xfrm>
          <a:off x="0" y="0"/>
          <a:ext cx="0" cy="0"/>
          <a:chOff x="0" y="0"/>
          <a:chExt cx="0" cy="0"/>
        </a:xfrm>
      </p:grpSpPr>
      <p:pic>
        <p:nvPicPr>
          <p:cNvPr id="237" name="Google Shape;237;p22"/>
          <p:cNvPicPr preferRelativeResize="0"/>
          <p:nvPr/>
        </p:nvPicPr>
        <p:blipFill>
          <a:blip r:embed="rId2">
            <a:alphaModFix/>
          </a:blip>
          <a:stretch>
            <a:fillRect/>
          </a:stretch>
        </p:blipFill>
        <p:spPr>
          <a:xfrm rot="-5400000" flipH="1">
            <a:off x="-3578594" y="-152256"/>
            <a:ext cx="4148250" cy="4148250"/>
          </a:xfrm>
          <a:prstGeom prst="rect">
            <a:avLst/>
          </a:prstGeom>
          <a:noFill/>
          <a:ln>
            <a:noFill/>
          </a:ln>
        </p:spPr>
      </p:pic>
      <p:pic>
        <p:nvPicPr>
          <p:cNvPr id="238" name="Google Shape;238;p22"/>
          <p:cNvPicPr preferRelativeResize="0"/>
          <p:nvPr/>
        </p:nvPicPr>
        <p:blipFill>
          <a:blip r:embed="rId2">
            <a:alphaModFix/>
          </a:blip>
          <a:stretch>
            <a:fillRect/>
          </a:stretch>
        </p:blipFill>
        <p:spPr>
          <a:xfrm rot="5400000" flipH="1">
            <a:off x="7610169" y="3996006"/>
            <a:ext cx="4148250" cy="4148250"/>
          </a:xfrm>
          <a:prstGeom prst="rect">
            <a:avLst/>
          </a:prstGeom>
          <a:noFill/>
          <a:ln>
            <a:noFill/>
          </a:ln>
        </p:spPr>
      </p:pic>
      <p:pic>
        <p:nvPicPr>
          <p:cNvPr id="239" name="Google Shape;239;p22"/>
          <p:cNvPicPr preferRelativeResize="0"/>
          <p:nvPr/>
        </p:nvPicPr>
        <p:blipFill>
          <a:blip r:embed="rId2">
            <a:alphaModFix/>
          </a:blip>
          <a:stretch>
            <a:fillRect/>
          </a:stretch>
        </p:blipFill>
        <p:spPr>
          <a:xfrm rot="5400000" flipH="1">
            <a:off x="5152919" y="-3516906"/>
            <a:ext cx="4148250" cy="4148250"/>
          </a:xfrm>
          <a:prstGeom prst="rect">
            <a:avLst/>
          </a:prstGeom>
          <a:noFill/>
          <a:ln>
            <a:noFill/>
          </a:ln>
        </p:spPr>
      </p:pic>
      <p:pic>
        <p:nvPicPr>
          <p:cNvPr id="240" name="Google Shape;240;p22"/>
          <p:cNvPicPr preferRelativeResize="0"/>
          <p:nvPr/>
        </p:nvPicPr>
        <p:blipFill>
          <a:blip r:embed="rId3">
            <a:alphaModFix/>
          </a:blip>
          <a:stretch>
            <a:fillRect/>
          </a:stretch>
        </p:blipFill>
        <p:spPr>
          <a:xfrm rot="5400000">
            <a:off x="5920138" y="4475450"/>
            <a:ext cx="2892325" cy="2892325"/>
          </a:xfrm>
          <a:prstGeom prst="rect">
            <a:avLst/>
          </a:prstGeom>
          <a:noFill/>
          <a:ln>
            <a:noFill/>
          </a:ln>
        </p:spPr>
      </p:pic>
      <p:pic>
        <p:nvPicPr>
          <p:cNvPr id="241" name="Google Shape;241;p22"/>
          <p:cNvPicPr preferRelativeResize="0"/>
          <p:nvPr/>
        </p:nvPicPr>
        <p:blipFill>
          <a:blip r:embed="rId4">
            <a:alphaModFix/>
          </a:blip>
          <a:stretch>
            <a:fillRect/>
          </a:stretch>
        </p:blipFill>
        <p:spPr>
          <a:xfrm rot="10800000">
            <a:off x="4220656" y="-3048831"/>
            <a:ext cx="3389525" cy="3389525"/>
          </a:xfrm>
          <a:prstGeom prst="rect">
            <a:avLst/>
          </a:prstGeom>
          <a:noFill/>
          <a:ln>
            <a:noFill/>
          </a:ln>
        </p:spPr>
      </p:pic>
      <p:pic>
        <p:nvPicPr>
          <p:cNvPr id="242" name="Google Shape;242;p22"/>
          <p:cNvPicPr preferRelativeResize="0"/>
          <p:nvPr/>
        </p:nvPicPr>
        <p:blipFill>
          <a:blip r:embed="rId5">
            <a:alphaModFix/>
          </a:blip>
          <a:stretch>
            <a:fillRect/>
          </a:stretch>
        </p:blipFill>
        <p:spPr>
          <a:xfrm rot="10800000">
            <a:off x="-356812" y="4604000"/>
            <a:ext cx="2840425" cy="2840425"/>
          </a:xfrm>
          <a:prstGeom prst="rect">
            <a:avLst/>
          </a:prstGeom>
          <a:noFill/>
          <a:ln>
            <a:noFill/>
          </a:ln>
        </p:spPr>
      </p:pic>
      <p:pic>
        <p:nvPicPr>
          <p:cNvPr id="243" name="Google Shape;243;p22"/>
          <p:cNvPicPr preferRelativeResize="0"/>
          <p:nvPr/>
        </p:nvPicPr>
        <p:blipFill>
          <a:blip r:embed="rId3">
            <a:alphaModFix/>
          </a:blip>
          <a:stretch>
            <a:fillRect/>
          </a:stretch>
        </p:blipFill>
        <p:spPr>
          <a:xfrm rot="5400000">
            <a:off x="-2123987" y="-358225"/>
            <a:ext cx="2892325" cy="2892325"/>
          </a:xfrm>
          <a:prstGeom prst="rect">
            <a:avLst/>
          </a:prstGeom>
          <a:noFill/>
          <a:ln>
            <a:noFill/>
          </a:ln>
        </p:spPr>
      </p:pic>
      <p:pic>
        <p:nvPicPr>
          <p:cNvPr id="244" name="Google Shape;244;p22"/>
          <p:cNvPicPr preferRelativeResize="0"/>
          <p:nvPr/>
        </p:nvPicPr>
        <p:blipFill>
          <a:blip r:embed="rId5">
            <a:alphaModFix/>
          </a:blip>
          <a:stretch>
            <a:fillRect/>
          </a:stretch>
        </p:blipFill>
        <p:spPr>
          <a:xfrm rot="10800000">
            <a:off x="8430763" y="743063"/>
            <a:ext cx="2840425" cy="2840425"/>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45"/>
        <p:cNvGrpSpPr/>
        <p:nvPr/>
      </p:nvGrpSpPr>
      <p:grpSpPr>
        <a:xfrm>
          <a:off x="0" y="0"/>
          <a:ext cx="0" cy="0"/>
          <a:chOff x="0" y="0"/>
          <a:chExt cx="0" cy="0"/>
        </a:xfrm>
      </p:grpSpPr>
      <p:pic>
        <p:nvPicPr>
          <p:cNvPr id="246" name="Google Shape;246;p23"/>
          <p:cNvPicPr preferRelativeResize="0"/>
          <p:nvPr/>
        </p:nvPicPr>
        <p:blipFill>
          <a:blip r:embed="rId2">
            <a:alphaModFix/>
          </a:blip>
          <a:stretch>
            <a:fillRect/>
          </a:stretch>
        </p:blipFill>
        <p:spPr>
          <a:xfrm rot="10800000">
            <a:off x="-1457850" y="3562950"/>
            <a:ext cx="3549850" cy="3549850"/>
          </a:xfrm>
          <a:prstGeom prst="rect">
            <a:avLst/>
          </a:prstGeom>
          <a:noFill/>
          <a:ln>
            <a:noFill/>
          </a:ln>
        </p:spPr>
      </p:pic>
      <p:pic>
        <p:nvPicPr>
          <p:cNvPr id="247" name="Google Shape;247;p23"/>
          <p:cNvPicPr preferRelativeResize="0"/>
          <p:nvPr/>
        </p:nvPicPr>
        <p:blipFill>
          <a:blip r:embed="rId2">
            <a:alphaModFix/>
          </a:blip>
          <a:stretch>
            <a:fillRect/>
          </a:stretch>
        </p:blipFill>
        <p:spPr>
          <a:xfrm rot="10800000">
            <a:off x="8283825" y="1634175"/>
            <a:ext cx="3549850" cy="3549850"/>
          </a:xfrm>
          <a:prstGeom prst="rect">
            <a:avLst/>
          </a:prstGeom>
          <a:noFill/>
          <a:ln>
            <a:noFill/>
          </a:ln>
        </p:spPr>
      </p:pic>
      <p:pic>
        <p:nvPicPr>
          <p:cNvPr id="248" name="Google Shape;248;p23"/>
          <p:cNvPicPr preferRelativeResize="0"/>
          <p:nvPr/>
        </p:nvPicPr>
        <p:blipFill>
          <a:blip r:embed="rId3">
            <a:alphaModFix/>
          </a:blip>
          <a:stretch>
            <a:fillRect/>
          </a:stretch>
        </p:blipFill>
        <p:spPr>
          <a:xfrm rot="10800000">
            <a:off x="-2193787" y="-520112"/>
            <a:ext cx="2840425" cy="2840425"/>
          </a:xfrm>
          <a:prstGeom prst="rect">
            <a:avLst/>
          </a:prstGeom>
          <a:noFill/>
          <a:ln>
            <a:noFill/>
          </a:ln>
        </p:spPr>
      </p:pic>
      <p:pic>
        <p:nvPicPr>
          <p:cNvPr id="249" name="Google Shape;249;p23"/>
          <p:cNvPicPr preferRelativeResize="0"/>
          <p:nvPr/>
        </p:nvPicPr>
        <p:blipFill>
          <a:blip r:embed="rId4">
            <a:alphaModFix/>
          </a:blip>
          <a:stretch>
            <a:fillRect/>
          </a:stretch>
        </p:blipFill>
        <p:spPr>
          <a:xfrm rot="5400000" flipH="1">
            <a:off x="5465194" y="4466944"/>
            <a:ext cx="4148250" cy="4148250"/>
          </a:xfrm>
          <a:prstGeom prst="rect">
            <a:avLst/>
          </a:prstGeom>
          <a:noFill/>
          <a:ln>
            <a:noFill/>
          </a:ln>
        </p:spPr>
      </p:pic>
      <p:pic>
        <p:nvPicPr>
          <p:cNvPr id="250" name="Google Shape;250;p23"/>
          <p:cNvPicPr preferRelativeResize="0"/>
          <p:nvPr/>
        </p:nvPicPr>
        <p:blipFill>
          <a:blip r:embed="rId5">
            <a:alphaModFix/>
          </a:blip>
          <a:stretch>
            <a:fillRect/>
          </a:stretch>
        </p:blipFill>
        <p:spPr>
          <a:xfrm rot="10800000">
            <a:off x="4064506" y="4778869"/>
            <a:ext cx="3389525" cy="3389525"/>
          </a:xfrm>
          <a:prstGeom prst="rect">
            <a:avLst/>
          </a:prstGeom>
          <a:noFill/>
          <a:ln>
            <a:noFill/>
          </a:ln>
        </p:spPr>
      </p:pic>
      <p:pic>
        <p:nvPicPr>
          <p:cNvPr id="251" name="Google Shape;251;p23"/>
          <p:cNvPicPr preferRelativeResize="0"/>
          <p:nvPr/>
        </p:nvPicPr>
        <p:blipFill>
          <a:blip r:embed="rId5">
            <a:alphaModFix/>
          </a:blip>
          <a:stretch>
            <a:fillRect/>
          </a:stretch>
        </p:blipFill>
        <p:spPr>
          <a:xfrm rot="10800000">
            <a:off x="7934506" y="-2229181"/>
            <a:ext cx="3389525" cy="3389525"/>
          </a:xfrm>
          <a:prstGeom prst="rect">
            <a:avLst/>
          </a:prstGeom>
          <a:noFill/>
          <a:ln>
            <a:noFill/>
          </a:ln>
        </p:spPr>
      </p:pic>
      <p:pic>
        <p:nvPicPr>
          <p:cNvPr id="252" name="Google Shape;252;p23"/>
          <p:cNvPicPr preferRelativeResize="0"/>
          <p:nvPr/>
        </p:nvPicPr>
        <p:blipFill>
          <a:blip r:embed="rId4">
            <a:alphaModFix/>
          </a:blip>
          <a:stretch>
            <a:fillRect/>
          </a:stretch>
        </p:blipFill>
        <p:spPr>
          <a:xfrm rot="5400000" flipH="1">
            <a:off x="-6" y="-3608756"/>
            <a:ext cx="4148250" cy="4148250"/>
          </a:xfrm>
          <a:prstGeom prst="rect">
            <a:avLst/>
          </a:prstGeom>
          <a:noFill/>
          <a:ln>
            <a:noFill/>
          </a:ln>
        </p:spPr>
      </p:pic>
      <p:pic>
        <p:nvPicPr>
          <p:cNvPr id="253" name="Google Shape;253;p23"/>
          <p:cNvPicPr preferRelativeResize="0"/>
          <p:nvPr/>
        </p:nvPicPr>
        <p:blipFill>
          <a:blip r:embed="rId3">
            <a:alphaModFix/>
          </a:blip>
          <a:stretch>
            <a:fillRect/>
          </a:stretch>
        </p:blipFill>
        <p:spPr>
          <a:xfrm>
            <a:off x="4805063" y="-2347888"/>
            <a:ext cx="2840425" cy="2840425"/>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8"/>
        <p:cNvGrpSpPr/>
        <p:nvPr/>
      </p:nvGrpSpPr>
      <p:grpSpPr>
        <a:xfrm>
          <a:off x="0" y="0"/>
          <a:ext cx="0" cy="0"/>
          <a:chOff x="0" y="0"/>
          <a:chExt cx="0" cy="0"/>
        </a:xfrm>
      </p:grpSpPr>
      <p:grpSp>
        <p:nvGrpSpPr>
          <p:cNvPr id="39" name="Google Shape;39;p5"/>
          <p:cNvGrpSpPr/>
          <p:nvPr/>
        </p:nvGrpSpPr>
        <p:grpSpPr>
          <a:xfrm>
            <a:off x="-3317650" y="-649650"/>
            <a:ext cx="15118238" cy="8185875"/>
            <a:chOff x="-3317650" y="-649650"/>
            <a:chExt cx="15118238" cy="8185875"/>
          </a:xfrm>
        </p:grpSpPr>
        <p:pic>
          <p:nvPicPr>
            <p:cNvPr id="40" name="Google Shape;40;p5"/>
            <p:cNvPicPr preferRelativeResize="0"/>
            <p:nvPr/>
          </p:nvPicPr>
          <p:blipFill>
            <a:blip r:embed="rId2">
              <a:alphaModFix/>
            </a:blip>
            <a:stretch>
              <a:fillRect/>
            </a:stretch>
          </p:blipFill>
          <p:spPr>
            <a:xfrm rot="10800000">
              <a:off x="8493888" y="2555100"/>
              <a:ext cx="3306700" cy="3306700"/>
            </a:xfrm>
            <a:prstGeom prst="rect">
              <a:avLst/>
            </a:prstGeom>
            <a:noFill/>
            <a:ln>
              <a:noFill/>
            </a:ln>
          </p:spPr>
        </p:pic>
        <p:pic>
          <p:nvPicPr>
            <p:cNvPr id="41" name="Google Shape;41;p5"/>
            <p:cNvPicPr preferRelativeResize="0"/>
            <p:nvPr/>
          </p:nvPicPr>
          <p:blipFill>
            <a:blip r:embed="rId2">
              <a:alphaModFix/>
            </a:blip>
            <a:stretch>
              <a:fillRect/>
            </a:stretch>
          </p:blipFill>
          <p:spPr>
            <a:xfrm flipH="1">
              <a:off x="-3317650" y="-649650"/>
              <a:ext cx="4148250" cy="4148250"/>
            </a:xfrm>
            <a:prstGeom prst="rect">
              <a:avLst/>
            </a:prstGeom>
            <a:noFill/>
            <a:ln>
              <a:noFill/>
            </a:ln>
          </p:spPr>
        </p:pic>
        <p:pic>
          <p:nvPicPr>
            <p:cNvPr id="42" name="Google Shape;42;p5"/>
            <p:cNvPicPr preferRelativeResize="0"/>
            <p:nvPr/>
          </p:nvPicPr>
          <p:blipFill>
            <a:blip r:embed="rId2">
              <a:alphaModFix/>
            </a:blip>
            <a:stretch>
              <a:fillRect/>
            </a:stretch>
          </p:blipFill>
          <p:spPr>
            <a:xfrm rot="10800000">
              <a:off x="-1337337" y="4229525"/>
              <a:ext cx="3306700" cy="3306700"/>
            </a:xfrm>
            <a:prstGeom prst="rect">
              <a:avLst/>
            </a:prstGeom>
            <a:noFill/>
            <a:ln>
              <a:noFill/>
            </a:ln>
          </p:spPr>
        </p:pic>
      </p:grpSp>
      <p:grpSp>
        <p:nvGrpSpPr>
          <p:cNvPr id="43" name="Google Shape;43;p5"/>
          <p:cNvGrpSpPr/>
          <p:nvPr/>
        </p:nvGrpSpPr>
        <p:grpSpPr>
          <a:xfrm>
            <a:off x="-2874025" y="928863"/>
            <a:ext cx="13737688" cy="5604113"/>
            <a:chOff x="-2874025" y="928863"/>
            <a:chExt cx="13737688" cy="5604113"/>
          </a:xfrm>
        </p:grpSpPr>
        <p:pic>
          <p:nvPicPr>
            <p:cNvPr id="44" name="Google Shape;44;p5"/>
            <p:cNvPicPr preferRelativeResize="0"/>
            <p:nvPr/>
          </p:nvPicPr>
          <p:blipFill>
            <a:blip r:embed="rId3">
              <a:alphaModFix/>
            </a:blip>
            <a:stretch>
              <a:fillRect/>
            </a:stretch>
          </p:blipFill>
          <p:spPr>
            <a:xfrm rot="5400000">
              <a:off x="7971338" y="3640650"/>
              <a:ext cx="2892325" cy="2892325"/>
            </a:xfrm>
            <a:prstGeom prst="rect">
              <a:avLst/>
            </a:prstGeom>
            <a:noFill/>
            <a:ln>
              <a:noFill/>
            </a:ln>
          </p:spPr>
        </p:pic>
        <p:pic>
          <p:nvPicPr>
            <p:cNvPr id="45" name="Google Shape;45;p5"/>
            <p:cNvPicPr preferRelativeResize="0"/>
            <p:nvPr/>
          </p:nvPicPr>
          <p:blipFill>
            <a:blip r:embed="rId4">
              <a:alphaModFix/>
            </a:blip>
            <a:stretch>
              <a:fillRect/>
            </a:stretch>
          </p:blipFill>
          <p:spPr>
            <a:xfrm rot="5400000">
              <a:off x="-2874025" y="928863"/>
              <a:ext cx="3389525" cy="3389525"/>
            </a:xfrm>
            <a:prstGeom prst="rect">
              <a:avLst/>
            </a:prstGeom>
            <a:noFill/>
            <a:ln>
              <a:noFill/>
            </a:ln>
          </p:spPr>
        </p:pic>
      </p:grpSp>
      <p:grpSp>
        <p:nvGrpSpPr>
          <p:cNvPr id="46" name="Google Shape;46;p5"/>
          <p:cNvGrpSpPr/>
          <p:nvPr/>
        </p:nvGrpSpPr>
        <p:grpSpPr>
          <a:xfrm>
            <a:off x="3151788" y="-402500"/>
            <a:ext cx="8317125" cy="7846925"/>
            <a:chOff x="3151788" y="-402500"/>
            <a:chExt cx="8317125" cy="7846925"/>
          </a:xfrm>
        </p:grpSpPr>
        <p:pic>
          <p:nvPicPr>
            <p:cNvPr id="47" name="Google Shape;47;p5"/>
            <p:cNvPicPr preferRelativeResize="0"/>
            <p:nvPr/>
          </p:nvPicPr>
          <p:blipFill>
            <a:blip r:embed="rId5">
              <a:alphaModFix/>
            </a:blip>
            <a:stretch>
              <a:fillRect/>
            </a:stretch>
          </p:blipFill>
          <p:spPr>
            <a:xfrm rot="10800000">
              <a:off x="3151788" y="4604000"/>
              <a:ext cx="2840425" cy="2840425"/>
            </a:xfrm>
            <a:prstGeom prst="rect">
              <a:avLst/>
            </a:prstGeom>
            <a:noFill/>
            <a:ln>
              <a:noFill/>
            </a:ln>
          </p:spPr>
        </p:pic>
        <p:pic>
          <p:nvPicPr>
            <p:cNvPr id="48" name="Google Shape;48;p5"/>
            <p:cNvPicPr preferRelativeResize="0"/>
            <p:nvPr/>
          </p:nvPicPr>
          <p:blipFill>
            <a:blip r:embed="rId5">
              <a:alphaModFix/>
            </a:blip>
            <a:stretch>
              <a:fillRect/>
            </a:stretch>
          </p:blipFill>
          <p:spPr>
            <a:xfrm rot="10800000">
              <a:off x="8628488" y="-402500"/>
              <a:ext cx="2840425" cy="2840425"/>
            </a:xfrm>
            <a:prstGeom prst="rect">
              <a:avLst/>
            </a:prstGeom>
            <a:noFill/>
            <a:ln>
              <a:noFill/>
            </a:ln>
          </p:spPr>
        </p:pic>
      </p:grpSp>
      <p:sp>
        <p:nvSpPr>
          <p:cNvPr id="49" name="Google Shape;49;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0" name="Google Shape;50;p5"/>
          <p:cNvSpPr txBox="1">
            <a:spLocks noGrp="1"/>
          </p:cNvSpPr>
          <p:nvPr>
            <p:ph type="subTitle" idx="1"/>
          </p:nvPr>
        </p:nvSpPr>
        <p:spPr>
          <a:xfrm>
            <a:off x="4923249" y="2801425"/>
            <a:ext cx="2505600" cy="1692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1" name="Google Shape;51;p5"/>
          <p:cNvSpPr txBox="1">
            <a:spLocks noGrp="1"/>
          </p:cNvSpPr>
          <p:nvPr>
            <p:ph type="subTitle" idx="2"/>
          </p:nvPr>
        </p:nvSpPr>
        <p:spPr>
          <a:xfrm>
            <a:off x="1715375" y="2801425"/>
            <a:ext cx="2505600" cy="1692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2" name="Google Shape;52;p5"/>
          <p:cNvSpPr txBox="1">
            <a:spLocks noGrp="1"/>
          </p:cNvSpPr>
          <p:nvPr>
            <p:ph type="subTitle" idx="3"/>
          </p:nvPr>
        </p:nvSpPr>
        <p:spPr>
          <a:xfrm>
            <a:off x="1715375" y="2384524"/>
            <a:ext cx="2505600" cy="478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Righteous"/>
                <a:ea typeface="Righteous"/>
                <a:cs typeface="Righteous"/>
                <a:sym typeface="Righteous"/>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53" name="Google Shape;53;p5"/>
          <p:cNvSpPr txBox="1">
            <a:spLocks noGrp="1"/>
          </p:cNvSpPr>
          <p:nvPr>
            <p:ph type="subTitle" idx="4"/>
          </p:nvPr>
        </p:nvSpPr>
        <p:spPr>
          <a:xfrm>
            <a:off x="4923250" y="2384524"/>
            <a:ext cx="2505600" cy="478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Righteous"/>
                <a:ea typeface="Righteous"/>
                <a:cs typeface="Righteous"/>
                <a:sym typeface="Righteous"/>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4"/>
        <p:cNvGrpSpPr/>
        <p:nvPr/>
      </p:nvGrpSpPr>
      <p:grpSpPr>
        <a:xfrm>
          <a:off x="0" y="0"/>
          <a:ext cx="0" cy="0"/>
          <a:chOff x="0" y="0"/>
          <a:chExt cx="0" cy="0"/>
        </a:xfrm>
      </p:grpSpPr>
      <p:grpSp>
        <p:nvGrpSpPr>
          <p:cNvPr id="55" name="Google Shape;55;p6"/>
          <p:cNvGrpSpPr/>
          <p:nvPr/>
        </p:nvGrpSpPr>
        <p:grpSpPr>
          <a:xfrm>
            <a:off x="-2798075" y="45288"/>
            <a:ext cx="12966850" cy="7763075"/>
            <a:chOff x="-2798075" y="45288"/>
            <a:chExt cx="12966850" cy="7763075"/>
          </a:xfrm>
        </p:grpSpPr>
        <p:pic>
          <p:nvPicPr>
            <p:cNvPr id="56" name="Google Shape;56;p6"/>
            <p:cNvPicPr preferRelativeResize="0"/>
            <p:nvPr/>
          </p:nvPicPr>
          <p:blipFill>
            <a:blip r:embed="rId2">
              <a:alphaModFix/>
            </a:blip>
            <a:stretch>
              <a:fillRect/>
            </a:stretch>
          </p:blipFill>
          <p:spPr>
            <a:xfrm rot="10800000">
              <a:off x="6862075" y="4501663"/>
              <a:ext cx="3306700" cy="3306700"/>
            </a:xfrm>
            <a:prstGeom prst="rect">
              <a:avLst/>
            </a:prstGeom>
            <a:noFill/>
            <a:ln>
              <a:noFill/>
            </a:ln>
          </p:spPr>
        </p:pic>
        <p:pic>
          <p:nvPicPr>
            <p:cNvPr id="57" name="Google Shape;57;p6"/>
            <p:cNvPicPr preferRelativeResize="0"/>
            <p:nvPr/>
          </p:nvPicPr>
          <p:blipFill>
            <a:blip r:embed="rId2">
              <a:alphaModFix/>
            </a:blip>
            <a:stretch>
              <a:fillRect/>
            </a:stretch>
          </p:blipFill>
          <p:spPr>
            <a:xfrm rot="-5400000">
              <a:off x="-2798075" y="45288"/>
              <a:ext cx="3306700" cy="3306700"/>
            </a:xfrm>
            <a:prstGeom prst="rect">
              <a:avLst/>
            </a:prstGeom>
            <a:noFill/>
            <a:ln>
              <a:noFill/>
            </a:ln>
          </p:spPr>
        </p:pic>
      </p:grpSp>
      <p:pic>
        <p:nvPicPr>
          <p:cNvPr id="58" name="Google Shape;58;p6"/>
          <p:cNvPicPr preferRelativeResize="0"/>
          <p:nvPr/>
        </p:nvPicPr>
        <p:blipFill>
          <a:blip r:embed="rId3">
            <a:alphaModFix/>
          </a:blip>
          <a:stretch>
            <a:fillRect/>
          </a:stretch>
        </p:blipFill>
        <p:spPr>
          <a:xfrm rot="-5400000">
            <a:off x="-2525050" y="3680450"/>
            <a:ext cx="3549850" cy="3549850"/>
          </a:xfrm>
          <a:prstGeom prst="rect">
            <a:avLst/>
          </a:prstGeom>
          <a:noFill/>
          <a:ln>
            <a:noFill/>
          </a:ln>
        </p:spPr>
      </p:pic>
      <p:pic>
        <p:nvPicPr>
          <p:cNvPr id="59" name="Google Shape;59;p6"/>
          <p:cNvPicPr preferRelativeResize="0"/>
          <p:nvPr/>
        </p:nvPicPr>
        <p:blipFill>
          <a:blip r:embed="rId4">
            <a:alphaModFix/>
          </a:blip>
          <a:stretch>
            <a:fillRect/>
          </a:stretch>
        </p:blipFill>
        <p:spPr>
          <a:xfrm rot="10800000">
            <a:off x="8635363" y="-216125"/>
            <a:ext cx="2894475" cy="2894475"/>
          </a:xfrm>
          <a:prstGeom prst="rect">
            <a:avLst/>
          </a:prstGeom>
          <a:noFill/>
          <a:ln>
            <a:noFill/>
          </a:ln>
        </p:spPr>
      </p:pic>
      <p:pic>
        <p:nvPicPr>
          <p:cNvPr id="60" name="Google Shape;60;p6"/>
          <p:cNvPicPr preferRelativeResize="0"/>
          <p:nvPr/>
        </p:nvPicPr>
        <p:blipFill>
          <a:blip r:embed="rId5">
            <a:alphaModFix/>
          </a:blip>
          <a:stretch>
            <a:fillRect/>
          </a:stretch>
        </p:blipFill>
        <p:spPr>
          <a:xfrm rot="5400000">
            <a:off x="6194100" y="4811675"/>
            <a:ext cx="2686700" cy="2686700"/>
          </a:xfrm>
          <a:prstGeom prst="rect">
            <a:avLst/>
          </a:prstGeom>
          <a:noFill/>
          <a:ln>
            <a:noFill/>
          </a:ln>
        </p:spPr>
      </p:pic>
      <p:sp>
        <p:nvSpPr>
          <p:cNvPr id="61" name="Google Shape;61;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pic>
        <p:nvPicPr>
          <p:cNvPr id="63" name="Google Shape;63;p7"/>
          <p:cNvPicPr preferRelativeResize="0"/>
          <p:nvPr/>
        </p:nvPicPr>
        <p:blipFill>
          <a:blip r:embed="rId2">
            <a:alphaModFix/>
          </a:blip>
          <a:stretch>
            <a:fillRect/>
          </a:stretch>
        </p:blipFill>
        <p:spPr>
          <a:xfrm rot="10800000">
            <a:off x="184550" y="4732100"/>
            <a:ext cx="2429200" cy="2429200"/>
          </a:xfrm>
          <a:prstGeom prst="rect">
            <a:avLst/>
          </a:prstGeom>
          <a:noFill/>
          <a:ln>
            <a:noFill/>
          </a:ln>
        </p:spPr>
      </p:pic>
      <p:pic>
        <p:nvPicPr>
          <p:cNvPr id="64" name="Google Shape;64;p7"/>
          <p:cNvPicPr preferRelativeResize="0"/>
          <p:nvPr/>
        </p:nvPicPr>
        <p:blipFill>
          <a:blip r:embed="rId3">
            <a:alphaModFix/>
          </a:blip>
          <a:stretch>
            <a:fillRect/>
          </a:stretch>
        </p:blipFill>
        <p:spPr>
          <a:xfrm rot="5400000">
            <a:off x="4355163" y="-2474275"/>
            <a:ext cx="2892325" cy="2892325"/>
          </a:xfrm>
          <a:prstGeom prst="rect">
            <a:avLst/>
          </a:prstGeom>
          <a:noFill/>
          <a:ln>
            <a:noFill/>
          </a:ln>
        </p:spPr>
      </p:pic>
      <p:sp>
        <p:nvSpPr>
          <p:cNvPr id="65" name="Google Shape;65;p7"/>
          <p:cNvSpPr txBox="1">
            <a:spLocks noGrp="1"/>
          </p:cNvSpPr>
          <p:nvPr>
            <p:ph type="subTitle" idx="1"/>
          </p:nvPr>
        </p:nvSpPr>
        <p:spPr>
          <a:xfrm>
            <a:off x="811975" y="1878225"/>
            <a:ext cx="3410700" cy="19740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66" name="Google Shape;66;p7"/>
          <p:cNvSpPr txBox="1">
            <a:spLocks noGrp="1"/>
          </p:cNvSpPr>
          <p:nvPr>
            <p:ph type="title"/>
          </p:nvPr>
        </p:nvSpPr>
        <p:spPr>
          <a:xfrm>
            <a:off x="811975" y="799750"/>
            <a:ext cx="42948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7" name="Google Shape;67;p7"/>
          <p:cNvSpPr>
            <a:spLocks noGrp="1"/>
          </p:cNvSpPr>
          <p:nvPr>
            <p:ph type="pic" idx="2"/>
          </p:nvPr>
        </p:nvSpPr>
        <p:spPr>
          <a:xfrm>
            <a:off x="4976000" y="1310550"/>
            <a:ext cx="2873100" cy="2837700"/>
          </a:xfrm>
          <a:prstGeom prst="octagon">
            <a:avLst>
              <a:gd name="adj" fmla="val 29289"/>
            </a:avLst>
          </a:prstGeom>
          <a:noFill/>
          <a:ln>
            <a:no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8"/>
        <p:cNvGrpSpPr/>
        <p:nvPr/>
      </p:nvGrpSpPr>
      <p:grpSpPr>
        <a:xfrm>
          <a:off x="0" y="0"/>
          <a:ext cx="0" cy="0"/>
          <a:chOff x="0" y="0"/>
          <a:chExt cx="0" cy="0"/>
        </a:xfrm>
      </p:grpSpPr>
      <p:pic>
        <p:nvPicPr>
          <p:cNvPr id="69" name="Google Shape;69;p8"/>
          <p:cNvPicPr preferRelativeResize="0"/>
          <p:nvPr/>
        </p:nvPicPr>
        <p:blipFill>
          <a:blip r:embed="rId2">
            <a:alphaModFix/>
          </a:blip>
          <a:stretch>
            <a:fillRect/>
          </a:stretch>
        </p:blipFill>
        <p:spPr>
          <a:xfrm rot="10800000">
            <a:off x="-1536700" y="3162300"/>
            <a:ext cx="3549850" cy="3549850"/>
          </a:xfrm>
          <a:prstGeom prst="rect">
            <a:avLst/>
          </a:prstGeom>
          <a:noFill/>
          <a:ln>
            <a:noFill/>
          </a:ln>
        </p:spPr>
      </p:pic>
      <p:pic>
        <p:nvPicPr>
          <p:cNvPr id="70" name="Google Shape;70;p8"/>
          <p:cNvPicPr preferRelativeResize="0"/>
          <p:nvPr/>
        </p:nvPicPr>
        <p:blipFill>
          <a:blip r:embed="rId3">
            <a:alphaModFix/>
          </a:blip>
          <a:stretch>
            <a:fillRect/>
          </a:stretch>
        </p:blipFill>
        <p:spPr>
          <a:xfrm rot="10800000">
            <a:off x="5948388" y="-2006350"/>
            <a:ext cx="2840425" cy="2840425"/>
          </a:xfrm>
          <a:prstGeom prst="rect">
            <a:avLst/>
          </a:prstGeom>
          <a:noFill/>
          <a:ln>
            <a:noFill/>
          </a:ln>
        </p:spPr>
      </p:pic>
      <p:pic>
        <p:nvPicPr>
          <p:cNvPr id="71" name="Google Shape;71;p8"/>
          <p:cNvPicPr preferRelativeResize="0"/>
          <p:nvPr/>
        </p:nvPicPr>
        <p:blipFill>
          <a:blip r:embed="rId3">
            <a:alphaModFix/>
          </a:blip>
          <a:stretch>
            <a:fillRect/>
          </a:stretch>
        </p:blipFill>
        <p:spPr>
          <a:xfrm rot="10800000">
            <a:off x="-2319312" y="-880712"/>
            <a:ext cx="2840425" cy="2840425"/>
          </a:xfrm>
          <a:prstGeom prst="rect">
            <a:avLst/>
          </a:prstGeom>
          <a:noFill/>
          <a:ln>
            <a:noFill/>
          </a:ln>
        </p:spPr>
      </p:pic>
      <p:pic>
        <p:nvPicPr>
          <p:cNvPr id="72" name="Google Shape;72;p8"/>
          <p:cNvPicPr preferRelativeResize="0"/>
          <p:nvPr/>
        </p:nvPicPr>
        <p:blipFill>
          <a:blip r:embed="rId4">
            <a:alphaModFix/>
          </a:blip>
          <a:stretch>
            <a:fillRect/>
          </a:stretch>
        </p:blipFill>
        <p:spPr>
          <a:xfrm flipH="1">
            <a:off x="7969050" y="-222500"/>
            <a:ext cx="4148250" cy="4148250"/>
          </a:xfrm>
          <a:prstGeom prst="rect">
            <a:avLst/>
          </a:prstGeom>
          <a:noFill/>
          <a:ln>
            <a:noFill/>
          </a:ln>
        </p:spPr>
      </p:pic>
      <p:pic>
        <p:nvPicPr>
          <p:cNvPr id="73" name="Google Shape;73;p8"/>
          <p:cNvPicPr preferRelativeResize="0"/>
          <p:nvPr/>
        </p:nvPicPr>
        <p:blipFill>
          <a:blip r:embed="rId4">
            <a:alphaModFix/>
          </a:blip>
          <a:stretch>
            <a:fillRect/>
          </a:stretch>
        </p:blipFill>
        <p:spPr>
          <a:xfrm flipH="1">
            <a:off x="3987600" y="4082800"/>
            <a:ext cx="4148250" cy="4148250"/>
          </a:xfrm>
          <a:prstGeom prst="rect">
            <a:avLst/>
          </a:prstGeom>
          <a:noFill/>
          <a:ln>
            <a:noFill/>
          </a:ln>
        </p:spPr>
      </p:pic>
      <p:pic>
        <p:nvPicPr>
          <p:cNvPr id="74" name="Google Shape;74;p8"/>
          <p:cNvPicPr preferRelativeResize="0"/>
          <p:nvPr/>
        </p:nvPicPr>
        <p:blipFill>
          <a:blip r:embed="rId5">
            <a:alphaModFix/>
          </a:blip>
          <a:stretch>
            <a:fillRect/>
          </a:stretch>
        </p:blipFill>
        <p:spPr>
          <a:xfrm rot="5400000">
            <a:off x="8300288" y="2898700"/>
            <a:ext cx="2892325" cy="2892325"/>
          </a:xfrm>
          <a:prstGeom prst="rect">
            <a:avLst/>
          </a:prstGeom>
          <a:noFill/>
          <a:ln>
            <a:noFill/>
          </a:ln>
        </p:spPr>
      </p:pic>
      <p:pic>
        <p:nvPicPr>
          <p:cNvPr id="75" name="Google Shape;75;p8"/>
          <p:cNvPicPr preferRelativeResize="0"/>
          <p:nvPr/>
        </p:nvPicPr>
        <p:blipFill>
          <a:blip r:embed="rId6">
            <a:alphaModFix/>
          </a:blip>
          <a:stretch>
            <a:fillRect/>
          </a:stretch>
        </p:blipFill>
        <p:spPr>
          <a:xfrm rot="5400000">
            <a:off x="821675" y="-2850037"/>
            <a:ext cx="3389525" cy="3389525"/>
          </a:xfrm>
          <a:prstGeom prst="rect">
            <a:avLst/>
          </a:prstGeom>
          <a:noFill/>
          <a:ln>
            <a:noFill/>
          </a:ln>
        </p:spPr>
      </p:pic>
      <p:sp>
        <p:nvSpPr>
          <p:cNvPr id="76" name="Google Shape;76;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7"/>
        <p:cNvGrpSpPr/>
        <p:nvPr/>
      </p:nvGrpSpPr>
      <p:grpSpPr>
        <a:xfrm>
          <a:off x="0" y="0"/>
          <a:ext cx="0" cy="0"/>
          <a:chOff x="0" y="0"/>
          <a:chExt cx="0" cy="0"/>
        </a:xfrm>
      </p:grpSpPr>
      <p:pic>
        <p:nvPicPr>
          <p:cNvPr id="78" name="Google Shape;78;p9"/>
          <p:cNvPicPr preferRelativeResize="0"/>
          <p:nvPr/>
        </p:nvPicPr>
        <p:blipFill>
          <a:blip r:embed="rId2">
            <a:alphaModFix/>
          </a:blip>
          <a:stretch>
            <a:fillRect/>
          </a:stretch>
        </p:blipFill>
        <p:spPr>
          <a:xfrm rot="10800000">
            <a:off x="423888" y="4604000"/>
            <a:ext cx="2840425" cy="2840425"/>
          </a:xfrm>
          <a:prstGeom prst="rect">
            <a:avLst/>
          </a:prstGeom>
          <a:noFill/>
          <a:ln>
            <a:noFill/>
          </a:ln>
        </p:spPr>
      </p:pic>
      <p:pic>
        <p:nvPicPr>
          <p:cNvPr id="79" name="Google Shape;79;p9"/>
          <p:cNvPicPr preferRelativeResize="0"/>
          <p:nvPr/>
        </p:nvPicPr>
        <p:blipFill>
          <a:blip r:embed="rId3">
            <a:alphaModFix/>
          </a:blip>
          <a:stretch>
            <a:fillRect/>
          </a:stretch>
        </p:blipFill>
        <p:spPr>
          <a:xfrm rot="5400000">
            <a:off x="7358575" y="-1827750"/>
            <a:ext cx="3549850" cy="3549850"/>
          </a:xfrm>
          <a:prstGeom prst="rect">
            <a:avLst/>
          </a:prstGeom>
          <a:noFill/>
          <a:ln>
            <a:noFill/>
          </a:ln>
        </p:spPr>
      </p:pic>
      <p:grpSp>
        <p:nvGrpSpPr>
          <p:cNvPr id="80" name="Google Shape;80;p9"/>
          <p:cNvGrpSpPr/>
          <p:nvPr/>
        </p:nvGrpSpPr>
        <p:grpSpPr>
          <a:xfrm>
            <a:off x="-3317650" y="-3219375"/>
            <a:ext cx="12693438" cy="10449700"/>
            <a:chOff x="-3317650" y="-3219375"/>
            <a:chExt cx="12693438" cy="10449700"/>
          </a:xfrm>
        </p:grpSpPr>
        <p:pic>
          <p:nvPicPr>
            <p:cNvPr id="81" name="Google Shape;81;p9"/>
            <p:cNvPicPr preferRelativeResize="0"/>
            <p:nvPr/>
          </p:nvPicPr>
          <p:blipFill>
            <a:blip r:embed="rId4">
              <a:alphaModFix/>
            </a:blip>
            <a:stretch>
              <a:fillRect/>
            </a:stretch>
          </p:blipFill>
          <p:spPr>
            <a:xfrm rot="10800000">
              <a:off x="6069088" y="3923625"/>
              <a:ext cx="3306700" cy="3306700"/>
            </a:xfrm>
            <a:prstGeom prst="rect">
              <a:avLst/>
            </a:prstGeom>
            <a:noFill/>
            <a:ln>
              <a:noFill/>
            </a:ln>
          </p:spPr>
        </p:pic>
        <p:pic>
          <p:nvPicPr>
            <p:cNvPr id="82" name="Google Shape;82;p9"/>
            <p:cNvPicPr preferRelativeResize="0"/>
            <p:nvPr/>
          </p:nvPicPr>
          <p:blipFill>
            <a:blip r:embed="rId4">
              <a:alphaModFix/>
            </a:blip>
            <a:stretch>
              <a:fillRect/>
            </a:stretch>
          </p:blipFill>
          <p:spPr>
            <a:xfrm flipH="1">
              <a:off x="-3317650" y="-649650"/>
              <a:ext cx="4148250" cy="4148250"/>
            </a:xfrm>
            <a:prstGeom prst="rect">
              <a:avLst/>
            </a:prstGeom>
            <a:noFill/>
            <a:ln>
              <a:noFill/>
            </a:ln>
          </p:spPr>
        </p:pic>
        <p:pic>
          <p:nvPicPr>
            <p:cNvPr id="83" name="Google Shape;83;p9"/>
            <p:cNvPicPr preferRelativeResize="0"/>
            <p:nvPr/>
          </p:nvPicPr>
          <p:blipFill>
            <a:blip r:embed="rId4">
              <a:alphaModFix/>
            </a:blip>
            <a:stretch>
              <a:fillRect/>
            </a:stretch>
          </p:blipFill>
          <p:spPr>
            <a:xfrm flipH="1">
              <a:off x="80750" y="-3219375"/>
              <a:ext cx="4148250" cy="4148250"/>
            </a:xfrm>
            <a:prstGeom prst="rect">
              <a:avLst/>
            </a:prstGeom>
            <a:noFill/>
            <a:ln>
              <a:noFill/>
            </a:ln>
          </p:spPr>
        </p:pic>
      </p:grpSp>
      <p:grpSp>
        <p:nvGrpSpPr>
          <p:cNvPr id="84" name="Google Shape;84;p9"/>
          <p:cNvGrpSpPr/>
          <p:nvPr/>
        </p:nvGrpSpPr>
        <p:grpSpPr>
          <a:xfrm>
            <a:off x="-2874025" y="928863"/>
            <a:ext cx="13857088" cy="5319363"/>
            <a:chOff x="-2874025" y="928863"/>
            <a:chExt cx="13857088" cy="5319363"/>
          </a:xfrm>
        </p:grpSpPr>
        <p:pic>
          <p:nvPicPr>
            <p:cNvPr id="85" name="Google Shape;85;p9"/>
            <p:cNvPicPr preferRelativeResize="0"/>
            <p:nvPr/>
          </p:nvPicPr>
          <p:blipFill>
            <a:blip r:embed="rId5">
              <a:alphaModFix/>
            </a:blip>
            <a:stretch>
              <a:fillRect/>
            </a:stretch>
          </p:blipFill>
          <p:spPr>
            <a:xfrm rot="5400000">
              <a:off x="8090738" y="3355900"/>
              <a:ext cx="2892325" cy="2892325"/>
            </a:xfrm>
            <a:prstGeom prst="rect">
              <a:avLst/>
            </a:prstGeom>
            <a:noFill/>
            <a:ln>
              <a:noFill/>
            </a:ln>
          </p:spPr>
        </p:pic>
        <p:pic>
          <p:nvPicPr>
            <p:cNvPr id="86" name="Google Shape;86;p9"/>
            <p:cNvPicPr preferRelativeResize="0"/>
            <p:nvPr/>
          </p:nvPicPr>
          <p:blipFill>
            <a:blip r:embed="rId6">
              <a:alphaModFix/>
            </a:blip>
            <a:stretch>
              <a:fillRect/>
            </a:stretch>
          </p:blipFill>
          <p:spPr>
            <a:xfrm rot="5400000">
              <a:off x="-2874025" y="928863"/>
              <a:ext cx="3389525" cy="3389525"/>
            </a:xfrm>
            <a:prstGeom prst="rect">
              <a:avLst/>
            </a:prstGeom>
            <a:noFill/>
            <a:ln>
              <a:noFill/>
            </a:ln>
          </p:spPr>
        </p:pic>
      </p:grpSp>
      <p:sp>
        <p:nvSpPr>
          <p:cNvPr id="87" name="Google Shape;87;p9"/>
          <p:cNvSpPr txBox="1">
            <a:spLocks noGrp="1"/>
          </p:cNvSpPr>
          <p:nvPr>
            <p:ph type="title"/>
          </p:nvPr>
        </p:nvSpPr>
        <p:spPr>
          <a:xfrm>
            <a:off x="2135550" y="118910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15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88" name="Google Shape;88;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9"/>
        <p:cNvGrpSpPr/>
        <p:nvPr/>
      </p:nvGrpSpPr>
      <p:grpSpPr>
        <a:xfrm>
          <a:off x="0" y="0"/>
          <a:ext cx="0" cy="0"/>
          <a:chOff x="0" y="0"/>
          <a:chExt cx="0" cy="0"/>
        </a:xfrm>
      </p:grpSpPr>
      <p:sp>
        <p:nvSpPr>
          <p:cNvPr id="90" name="Google Shape;90;p10"/>
          <p:cNvSpPr>
            <a:spLocks noGrp="1"/>
          </p:cNvSpPr>
          <p:nvPr>
            <p:ph type="pic" idx="2"/>
          </p:nvPr>
        </p:nvSpPr>
        <p:spPr>
          <a:xfrm>
            <a:off x="0" y="0"/>
            <a:ext cx="9144000" cy="5143500"/>
          </a:xfrm>
          <a:prstGeom prst="rect">
            <a:avLst/>
          </a:prstGeom>
          <a:noFill/>
          <a:ln>
            <a:noFill/>
          </a:ln>
        </p:spPr>
      </p:sp>
      <p:sp>
        <p:nvSpPr>
          <p:cNvPr id="91" name="Google Shape;91;p10"/>
          <p:cNvSpPr txBox="1">
            <a:spLocks noGrp="1"/>
          </p:cNvSpPr>
          <p:nvPr>
            <p:ph type="title"/>
          </p:nvPr>
        </p:nvSpPr>
        <p:spPr>
          <a:xfrm>
            <a:off x="720000" y="4014450"/>
            <a:ext cx="7704000" cy="572700"/>
          </a:xfrm>
          <a:prstGeom prst="rect">
            <a:avLst/>
          </a:prstGeom>
          <a:solidFill>
            <a:schemeClr val="lt1"/>
          </a:solidFill>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5"/>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p:cSld name="CUSTOM_4">
    <p:spTree>
      <p:nvGrpSpPr>
        <p:cNvPr id="1" name="Shape 128"/>
        <p:cNvGrpSpPr/>
        <p:nvPr/>
      </p:nvGrpSpPr>
      <p:grpSpPr>
        <a:xfrm>
          <a:off x="0" y="0"/>
          <a:ext cx="0" cy="0"/>
          <a:chOff x="0" y="0"/>
          <a:chExt cx="0" cy="0"/>
        </a:xfrm>
      </p:grpSpPr>
      <p:grpSp>
        <p:nvGrpSpPr>
          <p:cNvPr id="129" name="Google Shape;129;p15"/>
          <p:cNvGrpSpPr/>
          <p:nvPr/>
        </p:nvGrpSpPr>
        <p:grpSpPr>
          <a:xfrm>
            <a:off x="1767825" y="-2861687"/>
            <a:ext cx="7927975" cy="10670050"/>
            <a:chOff x="1767825" y="-2861687"/>
            <a:chExt cx="7927975" cy="10670050"/>
          </a:xfrm>
        </p:grpSpPr>
        <p:pic>
          <p:nvPicPr>
            <p:cNvPr id="130" name="Google Shape;130;p15"/>
            <p:cNvPicPr preferRelativeResize="0"/>
            <p:nvPr/>
          </p:nvPicPr>
          <p:blipFill>
            <a:blip r:embed="rId2">
              <a:alphaModFix/>
            </a:blip>
            <a:stretch>
              <a:fillRect/>
            </a:stretch>
          </p:blipFill>
          <p:spPr>
            <a:xfrm rot="-5400000">
              <a:off x="6389100" y="-2697175"/>
              <a:ext cx="3306700" cy="3306700"/>
            </a:xfrm>
            <a:prstGeom prst="rect">
              <a:avLst/>
            </a:prstGeom>
            <a:noFill/>
            <a:ln>
              <a:noFill/>
            </a:ln>
          </p:spPr>
        </p:pic>
        <p:pic>
          <p:nvPicPr>
            <p:cNvPr id="131" name="Google Shape;131;p15"/>
            <p:cNvPicPr preferRelativeResize="0"/>
            <p:nvPr/>
          </p:nvPicPr>
          <p:blipFill>
            <a:blip r:embed="rId2">
              <a:alphaModFix/>
            </a:blip>
            <a:stretch>
              <a:fillRect/>
            </a:stretch>
          </p:blipFill>
          <p:spPr>
            <a:xfrm rot="10800000">
              <a:off x="5648800" y="4501663"/>
              <a:ext cx="3306700" cy="3306700"/>
            </a:xfrm>
            <a:prstGeom prst="rect">
              <a:avLst/>
            </a:prstGeom>
            <a:noFill/>
            <a:ln>
              <a:noFill/>
            </a:ln>
          </p:spPr>
        </p:pic>
        <p:pic>
          <p:nvPicPr>
            <p:cNvPr id="132" name="Google Shape;132;p15"/>
            <p:cNvPicPr preferRelativeResize="0"/>
            <p:nvPr/>
          </p:nvPicPr>
          <p:blipFill>
            <a:blip r:embed="rId2">
              <a:alphaModFix/>
            </a:blip>
            <a:stretch>
              <a:fillRect/>
            </a:stretch>
          </p:blipFill>
          <p:spPr>
            <a:xfrm flipH="1">
              <a:off x="1767825" y="-2861687"/>
              <a:ext cx="3306700" cy="3306700"/>
            </a:xfrm>
            <a:prstGeom prst="rect">
              <a:avLst/>
            </a:prstGeom>
            <a:noFill/>
            <a:ln>
              <a:noFill/>
            </a:ln>
          </p:spPr>
        </p:pic>
      </p:grpSp>
      <p:pic>
        <p:nvPicPr>
          <p:cNvPr id="133" name="Google Shape;133;p15"/>
          <p:cNvPicPr preferRelativeResize="0"/>
          <p:nvPr/>
        </p:nvPicPr>
        <p:blipFill>
          <a:blip r:embed="rId3">
            <a:alphaModFix/>
          </a:blip>
          <a:stretch>
            <a:fillRect/>
          </a:stretch>
        </p:blipFill>
        <p:spPr>
          <a:xfrm rot="-5400000">
            <a:off x="-2738300" y="195200"/>
            <a:ext cx="3549850" cy="3549850"/>
          </a:xfrm>
          <a:prstGeom prst="rect">
            <a:avLst/>
          </a:prstGeom>
          <a:noFill/>
          <a:ln>
            <a:noFill/>
          </a:ln>
        </p:spPr>
      </p:pic>
      <p:grpSp>
        <p:nvGrpSpPr>
          <p:cNvPr id="134" name="Google Shape;134;p15"/>
          <p:cNvGrpSpPr/>
          <p:nvPr/>
        </p:nvGrpSpPr>
        <p:grpSpPr>
          <a:xfrm>
            <a:off x="-1719237" y="611550"/>
            <a:ext cx="13249075" cy="6493988"/>
            <a:chOff x="-1719237" y="611550"/>
            <a:chExt cx="13249075" cy="6493988"/>
          </a:xfrm>
        </p:grpSpPr>
        <p:pic>
          <p:nvPicPr>
            <p:cNvPr id="135" name="Google Shape;135;p15"/>
            <p:cNvPicPr preferRelativeResize="0"/>
            <p:nvPr/>
          </p:nvPicPr>
          <p:blipFill>
            <a:blip r:embed="rId4">
              <a:alphaModFix/>
            </a:blip>
            <a:stretch>
              <a:fillRect/>
            </a:stretch>
          </p:blipFill>
          <p:spPr>
            <a:xfrm rot="10800000">
              <a:off x="-1719237" y="4211063"/>
              <a:ext cx="2894475" cy="2894475"/>
            </a:xfrm>
            <a:prstGeom prst="rect">
              <a:avLst/>
            </a:prstGeom>
            <a:noFill/>
            <a:ln>
              <a:noFill/>
            </a:ln>
          </p:spPr>
        </p:pic>
        <p:pic>
          <p:nvPicPr>
            <p:cNvPr id="136" name="Google Shape;136;p15"/>
            <p:cNvPicPr preferRelativeResize="0"/>
            <p:nvPr/>
          </p:nvPicPr>
          <p:blipFill>
            <a:blip r:embed="rId4">
              <a:alphaModFix/>
            </a:blip>
            <a:stretch>
              <a:fillRect/>
            </a:stretch>
          </p:blipFill>
          <p:spPr>
            <a:xfrm rot="10800000">
              <a:off x="8635363" y="611550"/>
              <a:ext cx="2894475" cy="2894475"/>
            </a:xfrm>
            <a:prstGeom prst="rect">
              <a:avLst/>
            </a:prstGeom>
            <a:noFill/>
            <a:ln>
              <a:noFill/>
            </a:ln>
          </p:spPr>
        </p:pic>
      </p:grpSp>
      <p:grpSp>
        <p:nvGrpSpPr>
          <p:cNvPr id="137" name="Google Shape;137;p15"/>
          <p:cNvGrpSpPr/>
          <p:nvPr/>
        </p:nvGrpSpPr>
        <p:grpSpPr>
          <a:xfrm>
            <a:off x="4531325" y="-2387175"/>
            <a:ext cx="3495900" cy="9885550"/>
            <a:chOff x="4531325" y="-2387175"/>
            <a:chExt cx="3495900" cy="9885550"/>
          </a:xfrm>
        </p:grpSpPr>
        <p:pic>
          <p:nvPicPr>
            <p:cNvPr id="138" name="Google Shape;138;p15"/>
            <p:cNvPicPr preferRelativeResize="0"/>
            <p:nvPr/>
          </p:nvPicPr>
          <p:blipFill>
            <a:blip r:embed="rId5">
              <a:alphaModFix/>
            </a:blip>
            <a:stretch>
              <a:fillRect/>
            </a:stretch>
          </p:blipFill>
          <p:spPr>
            <a:xfrm rot="5400000">
              <a:off x="5340525" y="-2387175"/>
              <a:ext cx="2686700" cy="2686700"/>
            </a:xfrm>
            <a:prstGeom prst="rect">
              <a:avLst/>
            </a:prstGeom>
            <a:noFill/>
            <a:ln>
              <a:noFill/>
            </a:ln>
          </p:spPr>
        </p:pic>
        <p:pic>
          <p:nvPicPr>
            <p:cNvPr id="139" name="Google Shape;139;p15"/>
            <p:cNvPicPr preferRelativeResize="0"/>
            <p:nvPr/>
          </p:nvPicPr>
          <p:blipFill>
            <a:blip r:embed="rId5">
              <a:alphaModFix/>
            </a:blip>
            <a:stretch>
              <a:fillRect/>
            </a:stretch>
          </p:blipFill>
          <p:spPr>
            <a:xfrm rot="5400000">
              <a:off x="4531325" y="4811675"/>
              <a:ext cx="2686700" cy="2686700"/>
            </a:xfrm>
            <a:prstGeom prst="rect">
              <a:avLst/>
            </a:prstGeom>
            <a:noFill/>
            <a:ln>
              <a:noFill/>
            </a:ln>
          </p:spPr>
        </p:pic>
      </p:grpSp>
      <p:sp>
        <p:nvSpPr>
          <p:cNvPr id="140" name="Google Shape;140;p15"/>
          <p:cNvSpPr txBox="1">
            <a:spLocks noGrp="1"/>
          </p:cNvSpPr>
          <p:nvPr>
            <p:ph type="title"/>
          </p:nvPr>
        </p:nvSpPr>
        <p:spPr>
          <a:xfrm>
            <a:off x="4459425" y="1772450"/>
            <a:ext cx="3233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41" name="Google Shape;141;p15"/>
          <p:cNvSpPr txBox="1">
            <a:spLocks noGrp="1"/>
          </p:cNvSpPr>
          <p:nvPr>
            <p:ph type="subTitle" idx="1"/>
          </p:nvPr>
        </p:nvSpPr>
        <p:spPr>
          <a:xfrm>
            <a:off x="4459425" y="2384650"/>
            <a:ext cx="3233100" cy="98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Righteous"/>
              <a:buNone/>
              <a:defRPr sz="3000">
                <a:solidFill>
                  <a:schemeClr val="dk1"/>
                </a:solidFill>
                <a:latin typeface="Righteous"/>
                <a:ea typeface="Righteous"/>
                <a:cs typeface="Righteous"/>
                <a:sym typeface="Righteous"/>
              </a:defRPr>
            </a:lvl1pPr>
            <a:lvl2pPr lvl="1" rtl="0">
              <a:spcBef>
                <a:spcPts val="0"/>
              </a:spcBef>
              <a:spcAft>
                <a:spcPts val="0"/>
              </a:spcAft>
              <a:buClr>
                <a:schemeClr val="dk1"/>
              </a:buClr>
              <a:buSzPts val="3000"/>
              <a:buFont typeface="Righteous"/>
              <a:buNone/>
              <a:defRPr sz="3000">
                <a:solidFill>
                  <a:schemeClr val="dk1"/>
                </a:solidFill>
                <a:latin typeface="Righteous"/>
                <a:ea typeface="Righteous"/>
                <a:cs typeface="Righteous"/>
                <a:sym typeface="Righteous"/>
              </a:defRPr>
            </a:lvl2pPr>
            <a:lvl3pPr lvl="2" rtl="0">
              <a:spcBef>
                <a:spcPts val="0"/>
              </a:spcBef>
              <a:spcAft>
                <a:spcPts val="0"/>
              </a:spcAft>
              <a:buClr>
                <a:schemeClr val="dk1"/>
              </a:buClr>
              <a:buSzPts val="3000"/>
              <a:buFont typeface="Righteous"/>
              <a:buNone/>
              <a:defRPr sz="3000">
                <a:solidFill>
                  <a:schemeClr val="dk1"/>
                </a:solidFill>
                <a:latin typeface="Righteous"/>
                <a:ea typeface="Righteous"/>
                <a:cs typeface="Righteous"/>
                <a:sym typeface="Righteous"/>
              </a:defRPr>
            </a:lvl3pPr>
            <a:lvl4pPr lvl="3" rtl="0">
              <a:spcBef>
                <a:spcPts val="0"/>
              </a:spcBef>
              <a:spcAft>
                <a:spcPts val="0"/>
              </a:spcAft>
              <a:buClr>
                <a:schemeClr val="dk1"/>
              </a:buClr>
              <a:buSzPts val="3000"/>
              <a:buFont typeface="Righteous"/>
              <a:buNone/>
              <a:defRPr sz="3000">
                <a:solidFill>
                  <a:schemeClr val="dk1"/>
                </a:solidFill>
                <a:latin typeface="Righteous"/>
                <a:ea typeface="Righteous"/>
                <a:cs typeface="Righteous"/>
                <a:sym typeface="Righteous"/>
              </a:defRPr>
            </a:lvl4pPr>
            <a:lvl5pPr lvl="4" rtl="0">
              <a:spcBef>
                <a:spcPts val="0"/>
              </a:spcBef>
              <a:spcAft>
                <a:spcPts val="0"/>
              </a:spcAft>
              <a:buClr>
                <a:schemeClr val="dk1"/>
              </a:buClr>
              <a:buSzPts val="3000"/>
              <a:buFont typeface="Righteous"/>
              <a:buNone/>
              <a:defRPr sz="3000">
                <a:solidFill>
                  <a:schemeClr val="dk1"/>
                </a:solidFill>
                <a:latin typeface="Righteous"/>
                <a:ea typeface="Righteous"/>
                <a:cs typeface="Righteous"/>
                <a:sym typeface="Righteous"/>
              </a:defRPr>
            </a:lvl5pPr>
            <a:lvl6pPr lvl="5" rtl="0">
              <a:spcBef>
                <a:spcPts val="0"/>
              </a:spcBef>
              <a:spcAft>
                <a:spcPts val="0"/>
              </a:spcAft>
              <a:buClr>
                <a:schemeClr val="dk1"/>
              </a:buClr>
              <a:buSzPts val="3000"/>
              <a:buFont typeface="Righteous"/>
              <a:buNone/>
              <a:defRPr sz="3000">
                <a:solidFill>
                  <a:schemeClr val="dk1"/>
                </a:solidFill>
                <a:latin typeface="Righteous"/>
                <a:ea typeface="Righteous"/>
                <a:cs typeface="Righteous"/>
                <a:sym typeface="Righteous"/>
              </a:defRPr>
            </a:lvl6pPr>
            <a:lvl7pPr lvl="6" rtl="0">
              <a:spcBef>
                <a:spcPts val="0"/>
              </a:spcBef>
              <a:spcAft>
                <a:spcPts val="0"/>
              </a:spcAft>
              <a:buClr>
                <a:schemeClr val="dk1"/>
              </a:buClr>
              <a:buSzPts val="3000"/>
              <a:buFont typeface="Righteous"/>
              <a:buNone/>
              <a:defRPr sz="3000">
                <a:solidFill>
                  <a:schemeClr val="dk1"/>
                </a:solidFill>
                <a:latin typeface="Righteous"/>
                <a:ea typeface="Righteous"/>
                <a:cs typeface="Righteous"/>
                <a:sym typeface="Righteous"/>
              </a:defRPr>
            </a:lvl7pPr>
            <a:lvl8pPr lvl="7" rtl="0">
              <a:spcBef>
                <a:spcPts val="0"/>
              </a:spcBef>
              <a:spcAft>
                <a:spcPts val="0"/>
              </a:spcAft>
              <a:buClr>
                <a:schemeClr val="dk1"/>
              </a:buClr>
              <a:buSzPts val="3000"/>
              <a:buFont typeface="Righteous"/>
              <a:buNone/>
              <a:defRPr sz="3000">
                <a:solidFill>
                  <a:schemeClr val="dk1"/>
                </a:solidFill>
                <a:latin typeface="Righteous"/>
                <a:ea typeface="Righteous"/>
                <a:cs typeface="Righteous"/>
                <a:sym typeface="Righteous"/>
              </a:defRPr>
            </a:lvl8pPr>
            <a:lvl9pPr lvl="8" rtl="0">
              <a:spcBef>
                <a:spcPts val="0"/>
              </a:spcBef>
              <a:spcAft>
                <a:spcPts val="0"/>
              </a:spcAft>
              <a:buClr>
                <a:schemeClr val="dk1"/>
              </a:buClr>
              <a:buSzPts val="3000"/>
              <a:buFont typeface="Righteous"/>
              <a:buNone/>
              <a:defRPr sz="3000">
                <a:solidFill>
                  <a:schemeClr val="dk1"/>
                </a:solidFill>
                <a:latin typeface="Righteous"/>
                <a:ea typeface="Righteous"/>
                <a:cs typeface="Righteous"/>
                <a:sym typeface="Righteous"/>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Blinker"/>
              <a:buChar char="●"/>
              <a:defRPr sz="1200">
                <a:solidFill>
                  <a:schemeClr val="dk1"/>
                </a:solidFill>
                <a:latin typeface="Blinker"/>
                <a:ea typeface="Blinker"/>
                <a:cs typeface="Blinker"/>
                <a:sym typeface="Blinker"/>
              </a:defRPr>
            </a:lvl1pPr>
            <a:lvl2pPr marL="914400" lvl="1" indent="-304800">
              <a:lnSpc>
                <a:spcPct val="100000"/>
              </a:lnSpc>
              <a:spcBef>
                <a:spcPts val="0"/>
              </a:spcBef>
              <a:spcAft>
                <a:spcPts val="0"/>
              </a:spcAft>
              <a:buClr>
                <a:schemeClr val="dk1"/>
              </a:buClr>
              <a:buSzPts val="1200"/>
              <a:buFont typeface="Blinker"/>
              <a:buChar char="○"/>
              <a:defRPr sz="1200">
                <a:solidFill>
                  <a:schemeClr val="dk1"/>
                </a:solidFill>
                <a:latin typeface="Blinker"/>
                <a:ea typeface="Blinker"/>
                <a:cs typeface="Blinker"/>
                <a:sym typeface="Blinker"/>
              </a:defRPr>
            </a:lvl2pPr>
            <a:lvl3pPr marL="1371600" lvl="2" indent="-304800">
              <a:lnSpc>
                <a:spcPct val="100000"/>
              </a:lnSpc>
              <a:spcBef>
                <a:spcPts val="0"/>
              </a:spcBef>
              <a:spcAft>
                <a:spcPts val="0"/>
              </a:spcAft>
              <a:buClr>
                <a:schemeClr val="dk1"/>
              </a:buClr>
              <a:buSzPts val="1200"/>
              <a:buFont typeface="Blinker"/>
              <a:buChar char="■"/>
              <a:defRPr sz="1200">
                <a:solidFill>
                  <a:schemeClr val="dk1"/>
                </a:solidFill>
                <a:latin typeface="Blinker"/>
                <a:ea typeface="Blinker"/>
                <a:cs typeface="Blinker"/>
                <a:sym typeface="Blinker"/>
              </a:defRPr>
            </a:lvl3pPr>
            <a:lvl4pPr marL="1828800" lvl="3" indent="-304800">
              <a:lnSpc>
                <a:spcPct val="100000"/>
              </a:lnSpc>
              <a:spcBef>
                <a:spcPts val="0"/>
              </a:spcBef>
              <a:spcAft>
                <a:spcPts val="0"/>
              </a:spcAft>
              <a:buClr>
                <a:schemeClr val="dk1"/>
              </a:buClr>
              <a:buSzPts val="1200"/>
              <a:buFont typeface="Blinker"/>
              <a:buChar char="●"/>
              <a:defRPr sz="1200">
                <a:solidFill>
                  <a:schemeClr val="dk1"/>
                </a:solidFill>
                <a:latin typeface="Blinker"/>
                <a:ea typeface="Blinker"/>
                <a:cs typeface="Blinker"/>
                <a:sym typeface="Blinker"/>
              </a:defRPr>
            </a:lvl4pPr>
            <a:lvl5pPr marL="2286000" lvl="4" indent="-304800">
              <a:lnSpc>
                <a:spcPct val="100000"/>
              </a:lnSpc>
              <a:spcBef>
                <a:spcPts val="0"/>
              </a:spcBef>
              <a:spcAft>
                <a:spcPts val="0"/>
              </a:spcAft>
              <a:buClr>
                <a:schemeClr val="dk1"/>
              </a:buClr>
              <a:buSzPts val="1200"/>
              <a:buFont typeface="Blinker"/>
              <a:buChar char="○"/>
              <a:defRPr sz="1200">
                <a:solidFill>
                  <a:schemeClr val="dk1"/>
                </a:solidFill>
                <a:latin typeface="Blinker"/>
                <a:ea typeface="Blinker"/>
                <a:cs typeface="Blinker"/>
                <a:sym typeface="Blinker"/>
              </a:defRPr>
            </a:lvl5pPr>
            <a:lvl6pPr marL="2743200" lvl="5" indent="-304800">
              <a:lnSpc>
                <a:spcPct val="100000"/>
              </a:lnSpc>
              <a:spcBef>
                <a:spcPts val="0"/>
              </a:spcBef>
              <a:spcAft>
                <a:spcPts val="0"/>
              </a:spcAft>
              <a:buClr>
                <a:schemeClr val="dk1"/>
              </a:buClr>
              <a:buSzPts val="1200"/>
              <a:buFont typeface="Blinker"/>
              <a:buChar char="■"/>
              <a:defRPr sz="1200">
                <a:solidFill>
                  <a:schemeClr val="dk1"/>
                </a:solidFill>
                <a:latin typeface="Blinker"/>
                <a:ea typeface="Blinker"/>
                <a:cs typeface="Blinker"/>
                <a:sym typeface="Blinker"/>
              </a:defRPr>
            </a:lvl6pPr>
            <a:lvl7pPr marL="3200400" lvl="6" indent="-304800">
              <a:lnSpc>
                <a:spcPct val="100000"/>
              </a:lnSpc>
              <a:spcBef>
                <a:spcPts val="0"/>
              </a:spcBef>
              <a:spcAft>
                <a:spcPts val="0"/>
              </a:spcAft>
              <a:buClr>
                <a:schemeClr val="dk1"/>
              </a:buClr>
              <a:buSzPts val="1200"/>
              <a:buFont typeface="Blinker"/>
              <a:buChar char="●"/>
              <a:defRPr sz="1200">
                <a:solidFill>
                  <a:schemeClr val="dk1"/>
                </a:solidFill>
                <a:latin typeface="Blinker"/>
                <a:ea typeface="Blinker"/>
                <a:cs typeface="Blinker"/>
                <a:sym typeface="Blinker"/>
              </a:defRPr>
            </a:lvl7pPr>
            <a:lvl8pPr marL="3657600" lvl="7" indent="-304800">
              <a:lnSpc>
                <a:spcPct val="100000"/>
              </a:lnSpc>
              <a:spcBef>
                <a:spcPts val="0"/>
              </a:spcBef>
              <a:spcAft>
                <a:spcPts val="0"/>
              </a:spcAft>
              <a:buClr>
                <a:schemeClr val="dk1"/>
              </a:buClr>
              <a:buSzPts val="1200"/>
              <a:buFont typeface="Blinker"/>
              <a:buChar char="○"/>
              <a:defRPr sz="1200">
                <a:solidFill>
                  <a:schemeClr val="dk1"/>
                </a:solidFill>
                <a:latin typeface="Blinker"/>
                <a:ea typeface="Blinker"/>
                <a:cs typeface="Blinker"/>
                <a:sym typeface="Blinker"/>
              </a:defRPr>
            </a:lvl8pPr>
            <a:lvl9pPr marL="4114800" lvl="8" indent="-304800">
              <a:lnSpc>
                <a:spcPct val="100000"/>
              </a:lnSpc>
              <a:spcBef>
                <a:spcPts val="0"/>
              </a:spcBef>
              <a:spcAft>
                <a:spcPts val="0"/>
              </a:spcAft>
              <a:buClr>
                <a:schemeClr val="dk1"/>
              </a:buClr>
              <a:buSzPts val="1200"/>
              <a:buFont typeface="Blinker"/>
              <a:buChar char="■"/>
              <a:defRPr sz="1200">
                <a:solidFill>
                  <a:schemeClr val="dk1"/>
                </a:solidFill>
                <a:latin typeface="Blinker"/>
                <a:ea typeface="Blinker"/>
                <a:cs typeface="Blinker"/>
                <a:sym typeface="Blinker"/>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2" r:id="rId3"/>
    <p:sldLayoutId id="2147483653" r:id="rId4"/>
    <p:sldLayoutId id="2147483654" r:id="rId5"/>
    <p:sldLayoutId id="2147483655" r:id="rId6"/>
    <p:sldLayoutId id="2147483656" r:id="rId7"/>
    <p:sldLayoutId id="2147483658" r:id="rId8"/>
    <p:sldLayoutId id="2147483661" r:id="rId9"/>
    <p:sldLayoutId id="2147483664" r:id="rId10"/>
    <p:sldLayoutId id="2147483665" r:id="rId11"/>
    <p:sldLayoutId id="2147483667" r:id="rId12"/>
    <p:sldLayoutId id="2147483668" r:id="rId13"/>
    <p:sldLayoutId id="2147483669" r:id="rId1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33.jp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34.jp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4.xml"/><Relationship Id="rId6" Type="http://schemas.openxmlformats.org/officeDocument/2006/relationships/image" Target="../media/image6.png"/><Relationship Id="rId5" Type="http://schemas.openxmlformats.org/officeDocument/2006/relationships/image" Target="../media/image3.png"/><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slideLayout" Target="../slideLayouts/slideLayout3.xml"/><Relationship Id="rId6" Type="http://schemas.openxmlformats.org/officeDocument/2006/relationships/image" Target="../media/image12.png"/><Relationship Id="rId11" Type="http://schemas.openxmlformats.org/officeDocument/2006/relationships/image" Target="../media/image16.png"/><Relationship Id="rId5" Type="http://schemas.openxmlformats.org/officeDocument/2006/relationships/image" Target="../media/image11.png"/><Relationship Id="rId10" Type="http://schemas.microsoft.com/office/2007/relationships/hdphoto" Target="../media/hdphoto1.wdp"/><Relationship Id="rId4" Type="http://schemas.openxmlformats.org/officeDocument/2006/relationships/image" Target="../media/image10.png"/><Relationship Id="rId9" Type="http://schemas.openxmlformats.org/officeDocument/2006/relationships/image" Target="../media/image15.png"/></Relationships>
</file>

<file path=ppt/slides/_rels/slide4.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7.png"/><Relationship Id="rId7" Type="http://schemas.microsoft.com/office/2007/relationships/hdphoto" Target="../media/hdphoto2.wdp"/><Relationship Id="rId2" Type="http://schemas.openxmlformats.org/officeDocument/2006/relationships/notesSlide" Target="../notesSlides/notesSlide3.xml"/><Relationship Id="rId1" Type="http://schemas.openxmlformats.org/officeDocument/2006/relationships/slideLayout" Target="../slideLayouts/slideLayout11.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5.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6.xml"/><Relationship Id="rId1" Type="http://schemas.openxmlformats.org/officeDocument/2006/relationships/slideLayout" Target="../slideLayouts/slideLayout10.xml"/><Relationship Id="rId5" Type="http://schemas.openxmlformats.org/officeDocument/2006/relationships/image" Target="../media/image25.png"/><Relationship Id="rId4" Type="http://schemas.openxmlformats.org/officeDocument/2006/relationships/image" Target="../media/image24.png"/></Relationships>
</file>

<file path=ppt/slides/_rels/slide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63"/>
        <p:cNvGrpSpPr/>
        <p:nvPr/>
      </p:nvGrpSpPr>
      <p:grpSpPr>
        <a:xfrm>
          <a:off x="0" y="0"/>
          <a:ext cx="0" cy="0"/>
          <a:chOff x="0" y="0"/>
          <a:chExt cx="0" cy="0"/>
        </a:xfrm>
      </p:grpSpPr>
      <p:sp>
        <p:nvSpPr>
          <p:cNvPr id="264" name="Google Shape;264;p27"/>
          <p:cNvSpPr txBox="1">
            <a:spLocks noGrp="1"/>
          </p:cNvSpPr>
          <p:nvPr>
            <p:ph type="ctrTitle"/>
          </p:nvPr>
        </p:nvSpPr>
        <p:spPr>
          <a:xfrm>
            <a:off x="1396950" y="1264750"/>
            <a:ext cx="6350100" cy="1610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err="1">
                <a:latin typeface="Righteous"/>
                <a:ea typeface="Righteous"/>
                <a:cs typeface="Righteous"/>
                <a:sym typeface="Righteous"/>
              </a:rPr>
              <a:t>ChaTogether</a:t>
            </a:r>
            <a:endParaRPr dirty="0">
              <a:latin typeface="Righteous"/>
              <a:ea typeface="Righteous"/>
              <a:cs typeface="Righteous"/>
              <a:sym typeface="Righteous"/>
            </a:endParaRPr>
          </a:p>
        </p:txBody>
      </p:sp>
      <p:sp>
        <p:nvSpPr>
          <p:cNvPr id="265" name="Google Shape;265;p27"/>
          <p:cNvSpPr txBox="1">
            <a:spLocks noGrp="1"/>
          </p:cNvSpPr>
          <p:nvPr>
            <p:ph type="subTitle" idx="1"/>
          </p:nvPr>
        </p:nvSpPr>
        <p:spPr>
          <a:xfrm>
            <a:off x="2307675" y="3042374"/>
            <a:ext cx="4528800" cy="69882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Proiect</a:t>
            </a:r>
            <a:r>
              <a:rPr lang="ro-RO" dirty="0"/>
              <a:t> realizat de Radu George-Marian</a:t>
            </a:r>
          </a:p>
          <a:p>
            <a:pPr marL="0" lvl="0" indent="0" algn="ctr" rtl="0">
              <a:spcBef>
                <a:spcPts val="0"/>
              </a:spcBef>
              <a:spcAft>
                <a:spcPts val="0"/>
              </a:spcAft>
              <a:buNone/>
            </a:pPr>
            <a:r>
              <a:rPr lang="ro-RO" dirty="0"/>
              <a:t>Profesor coordonator: </a:t>
            </a:r>
            <a:r>
              <a:rPr lang="en-GB" dirty="0"/>
              <a:t>Lect. Univ. </a:t>
            </a:r>
            <a:r>
              <a:rPr lang="en-GB" dirty="0" err="1"/>
              <a:t>Dr.</a:t>
            </a:r>
            <a:r>
              <a:rPr lang="en-GB" dirty="0"/>
              <a:t> Ana Cristina </a:t>
            </a:r>
            <a:r>
              <a:rPr lang="en-GB" dirty="0" err="1"/>
              <a:t>Dăscălescu</a:t>
            </a:r>
            <a:endParaRPr lang="ro-RO" dirty="0"/>
          </a:p>
          <a:p>
            <a:pPr marL="0" lvl="0" indent="0" algn="ctr" rtl="0">
              <a:spcBef>
                <a:spcPts val="0"/>
              </a:spcBef>
              <a:spcAft>
                <a:spcPts val="0"/>
              </a:spcAft>
              <a:buNone/>
            </a:pPr>
            <a:endParaRPr dirty="0"/>
          </a:p>
        </p:txBody>
      </p:sp>
      <p:cxnSp>
        <p:nvCxnSpPr>
          <p:cNvPr id="266" name="Google Shape;266;p27"/>
          <p:cNvCxnSpPr/>
          <p:nvPr/>
        </p:nvCxnSpPr>
        <p:spPr>
          <a:xfrm>
            <a:off x="1980600" y="3015150"/>
            <a:ext cx="5182800" cy="0"/>
          </a:xfrm>
          <a:prstGeom prst="straightConnector1">
            <a:avLst/>
          </a:prstGeom>
          <a:noFill/>
          <a:ln w="19050" cap="flat" cmpd="sng">
            <a:solidFill>
              <a:schemeClr val="dk1"/>
            </a:solidFill>
            <a:prstDash val="solid"/>
            <a:round/>
            <a:headEnd type="none" w="med" len="med"/>
            <a:tailEnd type="none" w="med" len="med"/>
          </a:ln>
        </p:spPr>
      </p:cxnSp>
      <p:cxnSp>
        <p:nvCxnSpPr>
          <p:cNvPr id="267" name="Google Shape;267;p27"/>
          <p:cNvCxnSpPr/>
          <p:nvPr/>
        </p:nvCxnSpPr>
        <p:spPr>
          <a:xfrm>
            <a:off x="1980600" y="4016262"/>
            <a:ext cx="5182800" cy="0"/>
          </a:xfrm>
          <a:prstGeom prst="straightConnector1">
            <a:avLst/>
          </a:prstGeom>
          <a:noFill/>
          <a:ln w="19050" cap="flat" cmpd="sng">
            <a:solidFill>
              <a:schemeClr val="dk1"/>
            </a:solidFill>
            <a:prstDash val="solid"/>
            <a:round/>
            <a:headEnd type="none" w="med" len="med"/>
            <a:tailEnd type="none" w="med" len="med"/>
          </a:ln>
        </p:spPr>
      </p:cxnSp>
      <p:pic>
        <p:nvPicPr>
          <p:cNvPr id="268" name="Google Shape;268;p27"/>
          <p:cNvPicPr preferRelativeResize="0"/>
          <p:nvPr/>
        </p:nvPicPr>
        <p:blipFill>
          <a:blip r:embed="rId3">
            <a:alphaModFix/>
          </a:blip>
          <a:stretch>
            <a:fillRect/>
          </a:stretch>
        </p:blipFill>
        <p:spPr>
          <a:xfrm>
            <a:off x="7357950" y="-2160550"/>
            <a:ext cx="3549850" cy="354985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1DC3E878-676A-433B-AE82-14793F14E7B1}"/>
              </a:ext>
            </a:extLst>
          </p:cNvPr>
          <p:cNvPicPr/>
          <p:nvPr/>
        </p:nvPicPr>
        <p:blipFill>
          <a:blip r:embed="rId2">
            <a:extLst>
              <a:ext uri="{28A0092B-C50C-407E-A947-70E740481C1C}">
                <a14:useLocalDpi xmlns:a14="http://schemas.microsoft.com/office/drawing/2010/main" val="0"/>
              </a:ext>
            </a:extLst>
          </a:blip>
          <a:stretch>
            <a:fillRect/>
          </a:stretch>
        </p:blipFill>
        <p:spPr>
          <a:xfrm>
            <a:off x="6038340" y="798713"/>
            <a:ext cx="1857976" cy="3991207"/>
          </a:xfrm>
          <a:prstGeom prst="rect">
            <a:avLst/>
          </a:prstGeom>
        </p:spPr>
      </p:pic>
      <p:pic>
        <p:nvPicPr>
          <p:cNvPr id="14" name="Picture 13">
            <a:extLst>
              <a:ext uri="{FF2B5EF4-FFF2-40B4-BE49-F238E27FC236}">
                <a16:creationId xmlns:a16="http://schemas.microsoft.com/office/drawing/2014/main" id="{FE5B77B8-A679-4631-BB2C-FC0F63C0CEC4}"/>
              </a:ext>
            </a:extLst>
          </p:cNvPr>
          <p:cNvPicPr/>
          <p:nvPr/>
        </p:nvPicPr>
        <p:blipFill rotWithShape="1">
          <a:blip r:embed="rId3">
            <a:extLst>
              <a:ext uri="{28A0092B-C50C-407E-A947-70E740481C1C}">
                <a14:useLocalDpi xmlns:a14="http://schemas.microsoft.com/office/drawing/2010/main" val="0"/>
              </a:ext>
            </a:extLst>
          </a:blip>
          <a:srcRect l="178" t="336"/>
          <a:stretch/>
        </p:blipFill>
        <p:spPr bwMode="auto">
          <a:xfrm>
            <a:off x="1247684" y="798713"/>
            <a:ext cx="1882943" cy="3991207"/>
          </a:xfrm>
          <a:prstGeom prst="rect">
            <a:avLst/>
          </a:prstGeom>
          <a:ln>
            <a:noFill/>
          </a:ln>
          <a:extLst>
            <a:ext uri="{53640926-AAD7-44D8-BBD7-CCE9431645EC}">
              <a14:shadowObscured xmlns:a14="http://schemas.microsoft.com/office/drawing/2010/main"/>
            </a:ext>
          </a:extLst>
        </p:spPr>
      </p:pic>
      <p:sp>
        <p:nvSpPr>
          <p:cNvPr id="2" name="Title 1">
            <a:extLst>
              <a:ext uri="{FF2B5EF4-FFF2-40B4-BE49-F238E27FC236}">
                <a16:creationId xmlns:a16="http://schemas.microsoft.com/office/drawing/2014/main" id="{5457B0C0-B7A7-4532-BA0C-ABDFC3BC9C1E}"/>
              </a:ext>
            </a:extLst>
          </p:cNvPr>
          <p:cNvSpPr>
            <a:spLocks noGrp="1"/>
          </p:cNvSpPr>
          <p:nvPr>
            <p:ph type="title"/>
          </p:nvPr>
        </p:nvSpPr>
        <p:spPr>
          <a:xfrm>
            <a:off x="720000" y="66752"/>
            <a:ext cx="7704000" cy="572700"/>
          </a:xfrm>
        </p:spPr>
        <p:txBody>
          <a:bodyPr/>
          <a:lstStyle/>
          <a:p>
            <a:r>
              <a:rPr lang="ro-RO" b="1" dirty="0">
                <a:latin typeface="Blinker" panose="020B0604020202020204" charset="0"/>
              </a:rPr>
              <a:t>Funcționalitățile aplicației</a:t>
            </a:r>
            <a:endParaRPr lang="en-GB" b="1" dirty="0">
              <a:latin typeface="Blinker" panose="020B0604020202020204" charset="0"/>
            </a:endParaRPr>
          </a:p>
        </p:txBody>
      </p:sp>
      <p:sp>
        <p:nvSpPr>
          <p:cNvPr id="7" name="Google Shape;358;p33">
            <a:extLst>
              <a:ext uri="{FF2B5EF4-FFF2-40B4-BE49-F238E27FC236}">
                <a16:creationId xmlns:a16="http://schemas.microsoft.com/office/drawing/2014/main" id="{309BF2A0-FB70-4CE4-8DAA-4F88DED3B4B0}"/>
              </a:ext>
            </a:extLst>
          </p:cNvPr>
          <p:cNvSpPr txBox="1">
            <a:spLocks/>
          </p:cNvSpPr>
          <p:nvPr/>
        </p:nvSpPr>
        <p:spPr>
          <a:xfrm>
            <a:off x="3426600" y="1101958"/>
            <a:ext cx="2343000" cy="8013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ro-RO" sz="2000" b="1" dirty="0">
                <a:latin typeface="Blinker" panose="020B0604020202020204" charset="0"/>
              </a:rPr>
              <a:t>Statistici pentru administratori</a:t>
            </a:r>
            <a:endParaRPr lang="en-US" sz="2000" b="1" dirty="0">
              <a:latin typeface="Blinker" panose="020B0604020202020204" charset="0"/>
            </a:endParaRPr>
          </a:p>
        </p:txBody>
      </p:sp>
      <p:cxnSp>
        <p:nvCxnSpPr>
          <p:cNvPr id="9" name="Connector: Elbow 8">
            <a:extLst>
              <a:ext uri="{FF2B5EF4-FFF2-40B4-BE49-F238E27FC236}">
                <a16:creationId xmlns:a16="http://schemas.microsoft.com/office/drawing/2014/main" id="{09FF3E64-5B4F-4A2C-94F3-B2C0011C2C6E}"/>
              </a:ext>
            </a:extLst>
          </p:cNvPr>
          <p:cNvCxnSpPr>
            <a:cxnSpLocks/>
            <a:stCxn id="7" idx="2"/>
          </p:cNvCxnSpPr>
          <p:nvPr/>
        </p:nvCxnSpPr>
        <p:spPr>
          <a:xfrm rot="5400000">
            <a:off x="3769862" y="1484334"/>
            <a:ext cx="409315" cy="1247162"/>
          </a:xfrm>
          <a:prstGeom prst="bentConnector2">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 name="Google Shape;358;p33">
            <a:extLst>
              <a:ext uri="{FF2B5EF4-FFF2-40B4-BE49-F238E27FC236}">
                <a16:creationId xmlns:a16="http://schemas.microsoft.com/office/drawing/2014/main" id="{12F210B1-29B0-44AD-B037-F2A6E129DC63}"/>
              </a:ext>
            </a:extLst>
          </p:cNvPr>
          <p:cNvSpPr txBox="1">
            <a:spLocks/>
          </p:cNvSpPr>
          <p:nvPr/>
        </p:nvSpPr>
        <p:spPr>
          <a:xfrm>
            <a:off x="3150947" y="3059194"/>
            <a:ext cx="2856717" cy="801301"/>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ro-RO" sz="2000" b="1" dirty="0">
                <a:latin typeface="Blinker" panose="020B0604020202020204" charset="0"/>
              </a:rPr>
              <a:t>Gestionarea utilizatorilor de către administratori</a:t>
            </a:r>
            <a:endParaRPr lang="en-US" sz="2000" b="1" dirty="0">
              <a:latin typeface="Blinker" panose="020B0604020202020204" charset="0"/>
            </a:endParaRPr>
          </a:p>
        </p:txBody>
      </p:sp>
      <p:cxnSp>
        <p:nvCxnSpPr>
          <p:cNvPr id="15" name="Connector: Elbow 14">
            <a:extLst>
              <a:ext uri="{FF2B5EF4-FFF2-40B4-BE49-F238E27FC236}">
                <a16:creationId xmlns:a16="http://schemas.microsoft.com/office/drawing/2014/main" id="{9764DD87-C33A-49AC-AFE9-F3E78AF4A149}"/>
              </a:ext>
            </a:extLst>
          </p:cNvPr>
          <p:cNvCxnSpPr>
            <a:cxnSpLocks/>
            <a:stCxn id="12" idx="0"/>
          </p:cNvCxnSpPr>
          <p:nvPr/>
        </p:nvCxnSpPr>
        <p:spPr>
          <a:xfrm rot="5400000" flipH="1" flipV="1">
            <a:off x="4996314" y="2229040"/>
            <a:ext cx="413147" cy="1247162"/>
          </a:xfrm>
          <a:prstGeom prst="bentConnector2">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80494515"/>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Google Shape;305;p30">
            <a:extLst>
              <a:ext uri="{FF2B5EF4-FFF2-40B4-BE49-F238E27FC236}">
                <a16:creationId xmlns:a16="http://schemas.microsoft.com/office/drawing/2014/main" id="{1B3B6CE6-246D-45DF-8011-F0723A6BFAD6}"/>
              </a:ext>
            </a:extLst>
          </p:cNvPr>
          <p:cNvPicPr preferRelativeResize="0"/>
          <p:nvPr/>
        </p:nvPicPr>
        <p:blipFill>
          <a:blip r:embed="rId2">
            <a:alphaModFix/>
          </a:blip>
          <a:stretch>
            <a:fillRect/>
          </a:stretch>
        </p:blipFill>
        <p:spPr>
          <a:xfrm rot="10800000">
            <a:off x="4686824" y="1029975"/>
            <a:ext cx="3549850" cy="3549850"/>
          </a:xfrm>
          <a:prstGeom prst="rect">
            <a:avLst/>
          </a:prstGeom>
          <a:noFill/>
          <a:ln>
            <a:noFill/>
          </a:ln>
        </p:spPr>
      </p:pic>
      <p:sp>
        <p:nvSpPr>
          <p:cNvPr id="2" name="Title 1">
            <a:extLst>
              <a:ext uri="{FF2B5EF4-FFF2-40B4-BE49-F238E27FC236}">
                <a16:creationId xmlns:a16="http://schemas.microsoft.com/office/drawing/2014/main" id="{B60C924E-1CD5-4C58-8F57-FF613641D9E4}"/>
              </a:ext>
            </a:extLst>
          </p:cNvPr>
          <p:cNvSpPr>
            <a:spLocks noGrp="1"/>
          </p:cNvSpPr>
          <p:nvPr>
            <p:ph type="title"/>
          </p:nvPr>
        </p:nvSpPr>
        <p:spPr>
          <a:xfrm>
            <a:off x="811975" y="724062"/>
            <a:ext cx="4294800" cy="572700"/>
          </a:xfrm>
        </p:spPr>
        <p:txBody>
          <a:bodyPr/>
          <a:lstStyle/>
          <a:p>
            <a:r>
              <a:rPr lang="ro-RO" b="1" dirty="0">
                <a:latin typeface="Blinker" panose="020B0604020202020204" charset="0"/>
              </a:rPr>
              <a:t>Testarea Aplicației</a:t>
            </a:r>
            <a:endParaRPr lang="en-GB" b="1" dirty="0">
              <a:latin typeface="Blinker" panose="020B0604020202020204" charset="0"/>
            </a:endParaRPr>
          </a:p>
        </p:txBody>
      </p:sp>
      <p:sp>
        <p:nvSpPr>
          <p:cNvPr id="13" name="Octagon 12">
            <a:extLst>
              <a:ext uri="{FF2B5EF4-FFF2-40B4-BE49-F238E27FC236}">
                <a16:creationId xmlns:a16="http://schemas.microsoft.com/office/drawing/2014/main" id="{ED1938F0-FD19-43D3-9A7A-0C986A7000B5}"/>
              </a:ext>
            </a:extLst>
          </p:cNvPr>
          <p:cNvSpPr/>
          <p:nvPr/>
        </p:nvSpPr>
        <p:spPr>
          <a:xfrm>
            <a:off x="4996548" y="1339700"/>
            <a:ext cx="2930400" cy="2930400"/>
          </a:xfrm>
          <a:prstGeom prst="octagon">
            <a:avLst/>
          </a:prstGeom>
          <a:blipFill dpi="0" rotWithShape="1">
            <a:blip r:embed="rId3">
              <a:extLst>
                <a:ext uri="{28A0092B-C50C-407E-A947-70E740481C1C}">
                  <a14:useLocalDpi xmlns:a14="http://schemas.microsoft.com/office/drawing/2010/main" val="0"/>
                </a:ext>
              </a:extLst>
            </a:blip>
            <a:srcRect/>
            <a:stretch>
              <a:fillRect/>
            </a:stretch>
          </a:blipFill>
          <a:ln>
            <a:solidFill>
              <a:srgbClr val="A6CE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TextBox 13">
            <a:extLst>
              <a:ext uri="{FF2B5EF4-FFF2-40B4-BE49-F238E27FC236}">
                <a16:creationId xmlns:a16="http://schemas.microsoft.com/office/drawing/2014/main" id="{06AC008E-B19B-43DA-8D88-B605AC27CE5F}"/>
              </a:ext>
            </a:extLst>
          </p:cNvPr>
          <p:cNvSpPr txBox="1"/>
          <p:nvPr/>
        </p:nvSpPr>
        <p:spPr>
          <a:xfrm>
            <a:off x="811975" y="1372450"/>
            <a:ext cx="3645203" cy="2862322"/>
          </a:xfrm>
          <a:prstGeom prst="rect">
            <a:avLst/>
          </a:prstGeom>
          <a:noFill/>
        </p:spPr>
        <p:txBody>
          <a:bodyPr wrap="square" rtlCol="0">
            <a:spAutoFit/>
          </a:bodyPr>
          <a:lstStyle/>
          <a:p>
            <a:r>
              <a:rPr lang="ro-RO" sz="1200" dirty="0">
                <a:solidFill>
                  <a:schemeClr val="dk1"/>
                </a:solidFill>
                <a:latin typeface="Blinker"/>
                <a:sym typeface="Blinker"/>
              </a:rPr>
              <a:t>Am realizat o suită de teste unitare care validează comportamentul aplicației în diverse scenarii. În principiu am testat metodele cele mai importante din serviciile principale ale aplicației, printre care: </a:t>
            </a:r>
          </a:p>
          <a:p>
            <a:pPr marL="171450" indent="-171450">
              <a:buFont typeface="Arial" panose="020B0604020202020204" pitchFamily="34" charset="0"/>
              <a:buChar char="•"/>
            </a:pPr>
            <a:r>
              <a:rPr lang="ro-RO" sz="1200" dirty="0">
                <a:solidFill>
                  <a:schemeClr val="dk1"/>
                </a:solidFill>
                <a:latin typeface="Blinker"/>
                <a:sym typeface="Blinker"/>
              </a:rPr>
              <a:t>crearea unor conversații private și de grup; </a:t>
            </a:r>
          </a:p>
          <a:p>
            <a:pPr marL="171450" indent="-171450">
              <a:buFont typeface="Arial" panose="020B0604020202020204" pitchFamily="34" charset="0"/>
              <a:buChar char="•"/>
            </a:pPr>
            <a:r>
              <a:rPr lang="ro-RO" sz="1200" dirty="0">
                <a:solidFill>
                  <a:schemeClr val="dk1"/>
                </a:solidFill>
                <a:latin typeface="Blinker"/>
                <a:sym typeface="Blinker"/>
              </a:rPr>
              <a:t>trimiterea și ștergerea cererilor de prietenie;</a:t>
            </a:r>
          </a:p>
          <a:p>
            <a:pPr marL="171450" indent="-171450">
              <a:buFont typeface="Arial" panose="020B0604020202020204" pitchFamily="34" charset="0"/>
              <a:buChar char="•"/>
            </a:pPr>
            <a:r>
              <a:rPr lang="ro-RO" sz="1200" dirty="0">
                <a:solidFill>
                  <a:schemeClr val="dk1"/>
                </a:solidFill>
                <a:latin typeface="Blinker"/>
                <a:sym typeface="Blinker"/>
              </a:rPr>
              <a:t>crearea, alăturarea și părăsirea unei camere de vizionare de videoclipuri; </a:t>
            </a:r>
          </a:p>
          <a:p>
            <a:pPr marL="171450" indent="-171450">
              <a:buFont typeface="Arial" panose="020B0604020202020204" pitchFamily="34" charset="0"/>
              <a:buChar char="•"/>
            </a:pPr>
            <a:r>
              <a:rPr lang="ro-RO" sz="1200" dirty="0">
                <a:solidFill>
                  <a:schemeClr val="dk1"/>
                </a:solidFill>
                <a:latin typeface="Blinker"/>
                <a:sym typeface="Blinker"/>
              </a:rPr>
              <a:t>gestionarea statisticilor disponibile administratorilor aplicației.</a:t>
            </a:r>
          </a:p>
          <a:p>
            <a:endParaRPr lang="ro-RO" sz="1200" dirty="0">
              <a:solidFill>
                <a:schemeClr val="dk1"/>
              </a:solidFill>
              <a:latin typeface="Blinker"/>
              <a:sym typeface="Blinker"/>
            </a:endParaRPr>
          </a:p>
          <a:p>
            <a:r>
              <a:rPr lang="ro-RO" sz="1200" dirty="0">
                <a:solidFill>
                  <a:schemeClr val="dk1"/>
                </a:solidFill>
                <a:latin typeface="Blinker"/>
                <a:sym typeface="Blinker"/>
              </a:rPr>
              <a:t>Pentru implementarea suitei de teste a fost necesară simularea bazelor de date </a:t>
            </a:r>
            <a:r>
              <a:rPr lang="ro-RO" sz="1200" dirty="0" err="1">
                <a:solidFill>
                  <a:schemeClr val="dk1"/>
                </a:solidFill>
                <a:latin typeface="Blinker"/>
                <a:sym typeface="Blinker"/>
              </a:rPr>
              <a:t>MySQL</a:t>
            </a:r>
            <a:r>
              <a:rPr lang="ro-RO" sz="1200" dirty="0">
                <a:solidFill>
                  <a:schemeClr val="dk1"/>
                </a:solidFill>
                <a:latin typeface="Blinker"/>
                <a:sym typeface="Blinker"/>
              </a:rPr>
              <a:t> și </a:t>
            </a:r>
            <a:r>
              <a:rPr lang="ro-RO" sz="1200" dirty="0" err="1">
                <a:solidFill>
                  <a:schemeClr val="dk1"/>
                </a:solidFill>
                <a:latin typeface="Blinker"/>
                <a:sym typeface="Blinker"/>
              </a:rPr>
              <a:t>MongoDB</a:t>
            </a:r>
            <a:r>
              <a:rPr lang="ro-RO" sz="1200" dirty="0">
                <a:solidFill>
                  <a:schemeClr val="dk1"/>
                </a:solidFill>
                <a:latin typeface="Blinker"/>
                <a:sym typeface="Blinker"/>
              </a:rPr>
              <a:t>, astfel încât rezultatele operațiilor din teste să nu se reflecte în bazele de date din mediul de dezvoltare.</a:t>
            </a:r>
            <a:endParaRPr lang="en-GB" sz="1200" dirty="0">
              <a:solidFill>
                <a:schemeClr val="dk1"/>
              </a:solidFill>
              <a:latin typeface="Blinker"/>
              <a:sym typeface="Blinker"/>
            </a:endParaRPr>
          </a:p>
        </p:txBody>
      </p:sp>
    </p:spTree>
    <p:extLst>
      <p:ext uri="{BB962C8B-B14F-4D97-AF65-F5344CB8AC3E}">
        <p14:creationId xmlns:p14="http://schemas.microsoft.com/office/powerpoint/2010/main" val="2324434084"/>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Google Shape;305;p30">
            <a:extLst>
              <a:ext uri="{FF2B5EF4-FFF2-40B4-BE49-F238E27FC236}">
                <a16:creationId xmlns:a16="http://schemas.microsoft.com/office/drawing/2014/main" id="{1B3B6CE6-246D-45DF-8011-F0723A6BFAD6}"/>
              </a:ext>
            </a:extLst>
          </p:cNvPr>
          <p:cNvPicPr preferRelativeResize="0"/>
          <p:nvPr/>
        </p:nvPicPr>
        <p:blipFill>
          <a:blip r:embed="rId2">
            <a:alphaModFix/>
          </a:blip>
          <a:stretch>
            <a:fillRect/>
          </a:stretch>
        </p:blipFill>
        <p:spPr>
          <a:xfrm rot="10800000">
            <a:off x="4686824" y="1029975"/>
            <a:ext cx="3549850" cy="3549850"/>
          </a:xfrm>
          <a:prstGeom prst="rect">
            <a:avLst/>
          </a:prstGeom>
          <a:noFill/>
          <a:ln>
            <a:noFill/>
          </a:ln>
        </p:spPr>
      </p:pic>
      <p:sp>
        <p:nvSpPr>
          <p:cNvPr id="2" name="Title 1">
            <a:extLst>
              <a:ext uri="{FF2B5EF4-FFF2-40B4-BE49-F238E27FC236}">
                <a16:creationId xmlns:a16="http://schemas.microsoft.com/office/drawing/2014/main" id="{B60C924E-1CD5-4C58-8F57-FF613641D9E4}"/>
              </a:ext>
            </a:extLst>
          </p:cNvPr>
          <p:cNvSpPr>
            <a:spLocks noGrp="1"/>
          </p:cNvSpPr>
          <p:nvPr>
            <p:ph type="title"/>
          </p:nvPr>
        </p:nvSpPr>
        <p:spPr>
          <a:xfrm>
            <a:off x="811974" y="724062"/>
            <a:ext cx="4926425" cy="572700"/>
          </a:xfrm>
        </p:spPr>
        <p:txBody>
          <a:bodyPr/>
          <a:lstStyle/>
          <a:p>
            <a:r>
              <a:rPr lang="ro-RO" b="1" dirty="0">
                <a:latin typeface="Blinker" panose="020B0604020202020204" charset="0"/>
              </a:rPr>
              <a:t>Direcții viitoare de dezvoltare</a:t>
            </a:r>
            <a:endParaRPr lang="en-GB" b="1" dirty="0">
              <a:latin typeface="Blinker" panose="020B0604020202020204" charset="0"/>
            </a:endParaRPr>
          </a:p>
        </p:txBody>
      </p:sp>
      <p:sp>
        <p:nvSpPr>
          <p:cNvPr id="13" name="Octagon 12">
            <a:extLst>
              <a:ext uri="{FF2B5EF4-FFF2-40B4-BE49-F238E27FC236}">
                <a16:creationId xmlns:a16="http://schemas.microsoft.com/office/drawing/2014/main" id="{ED1938F0-FD19-43D3-9A7A-0C986A7000B5}"/>
              </a:ext>
            </a:extLst>
          </p:cNvPr>
          <p:cNvSpPr/>
          <p:nvPr/>
        </p:nvSpPr>
        <p:spPr>
          <a:xfrm>
            <a:off x="4996548" y="1339700"/>
            <a:ext cx="2930400" cy="2930400"/>
          </a:xfrm>
          <a:prstGeom prst="octagon">
            <a:avLst/>
          </a:prstGeom>
          <a:blipFill dpi="0" rotWithShape="1">
            <a:blip r:embed="rId3">
              <a:extLst>
                <a:ext uri="{28A0092B-C50C-407E-A947-70E740481C1C}">
                  <a14:useLocalDpi xmlns:a14="http://schemas.microsoft.com/office/drawing/2010/main" val="0"/>
                </a:ext>
              </a:extLst>
            </a:blip>
            <a:srcRect/>
            <a:stretch>
              <a:fillRect/>
            </a:stretch>
          </a:blipFill>
          <a:ln>
            <a:solidFill>
              <a:srgbClr val="A6CE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TextBox 13">
            <a:extLst>
              <a:ext uri="{FF2B5EF4-FFF2-40B4-BE49-F238E27FC236}">
                <a16:creationId xmlns:a16="http://schemas.microsoft.com/office/drawing/2014/main" id="{06AC008E-B19B-43DA-8D88-B605AC27CE5F}"/>
              </a:ext>
            </a:extLst>
          </p:cNvPr>
          <p:cNvSpPr txBox="1"/>
          <p:nvPr/>
        </p:nvSpPr>
        <p:spPr>
          <a:xfrm>
            <a:off x="811974" y="1558405"/>
            <a:ext cx="3645203" cy="2492990"/>
          </a:xfrm>
          <a:prstGeom prst="rect">
            <a:avLst/>
          </a:prstGeom>
          <a:noFill/>
        </p:spPr>
        <p:txBody>
          <a:bodyPr wrap="square" rtlCol="0">
            <a:spAutoFit/>
          </a:bodyPr>
          <a:lstStyle/>
          <a:p>
            <a:r>
              <a:rPr lang="ro-RO" sz="1200" dirty="0">
                <a:solidFill>
                  <a:schemeClr val="dk1"/>
                </a:solidFill>
                <a:latin typeface="Blinker"/>
                <a:sym typeface="Blinker"/>
              </a:rPr>
              <a:t>Aceasta este o listă cu adăugări ce ar îmbunătăți experiența utilizatorilor pe măsură ce nevoile lor evoluează:</a:t>
            </a:r>
          </a:p>
          <a:p>
            <a:pPr marL="171450" indent="-171450">
              <a:buFont typeface="Arial" panose="020B0604020202020204" pitchFamily="34" charset="0"/>
              <a:buChar char="•"/>
            </a:pPr>
            <a:r>
              <a:rPr lang="ro-RO" sz="1200" dirty="0">
                <a:solidFill>
                  <a:schemeClr val="dk1"/>
                </a:solidFill>
                <a:latin typeface="Blinker"/>
                <a:sym typeface="Blinker"/>
              </a:rPr>
              <a:t>un sistem de recomandări a persoanelor pe care este posibil să le cunoști;</a:t>
            </a:r>
          </a:p>
          <a:p>
            <a:pPr marL="171450" indent="-171450">
              <a:buFont typeface="Arial" panose="020B0604020202020204" pitchFamily="34" charset="0"/>
              <a:buChar char="•"/>
            </a:pPr>
            <a:r>
              <a:rPr lang="ro-RO" sz="1200" dirty="0">
                <a:solidFill>
                  <a:schemeClr val="dk1"/>
                </a:solidFill>
                <a:latin typeface="Blinker"/>
                <a:sym typeface="Blinker"/>
              </a:rPr>
              <a:t>eficientizarea schimbului de date între aplicația client și server;</a:t>
            </a:r>
          </a:p>
          <a:p>
            <a:pPr marL="171450" indent="-171450">
              <a:buFont typeface="Arial" panose="020B0604020202020204" pitchFamily="34" charset="0"/>
              <a:buChar char="•"/>
            </a:pPr>
            <a:r>
              <a:rPr lang="ro-RO" sz="1200" dirty="0">
                <a:solidFill>
                  <a:schemeClr val="dk1"/>
                </a:solidFill>
                <a:latin typeface="Blinker"/>
                <a:sym typeface="Blinker"/>
              </a:rPr>
              <a:t>un sistem de postări în care utilizatorii pot adăuga imagini sau mesaje vizibile de toți prietenii pentru o perioadă limitată;</a:t>
            </a:r>
          </a:p>
          <a:p>
            <a:pPr marL="171450" indent="-171450">
              <a:buFont typeface="Arial" panose="020B0604020202020204" pitchFamily="34" charset="0"/>
              <a:buChar char="•"/>
            </a:pPr>
            <a:r>
              <a:rPr lang="ro-RO" sz="1200" dirty="0">
                <a:solidFill>
                  <a:schemeClr val="dk1"/>
                </a:solidFill>
                <a:latin typeface="Blinker"/>
                <a:sym typeface="Blinker"/>
              </a:rPr>
              <a:t>trimiterea mai multor tipuri de fișiere în conversații;</a:t>
            </a:r>
          </a:p>
          <a:p>
            <a:pPr marL="171450" indent="-171450">
              <a:buFont typeface="Arial" panose="020B0604020202020204" pitchFamily="34" charset="0"/>
              <a:buChar char="•"/>
            </a:pPr>
            <a:r>
              <a:rPr lang="ro-RO" sz="1200" dirty="0">
                <a:solidFill>
                  <a:schemeClr val="dk1"/>
                </a:solidFill>
                <a:latin typeface="Blinker"/>
                <a:sym typeface="Blinker"/>
              </a:rPr>
              <a:t>posibilitatea vizionării de conținut și de pe alte platforme, în afară de </a:t>
            </a:r>
            <a:r>
              <a:rPr lang="ro-RO" sz="1200" dirty="0" err="1">
                <a:solidFill>
                  <a:schemeClr val="dk1"/>
                </a:solidFill>
                <a:latin typeface="Blinker"/>
                <a:sym typeface="Blinker"/>
              </a:rPr>
              <a:t>YouTube</a:t>
            </a:r>
            <a:r>
              <a:rPr lang="ro-RO" sz="1200" dirty="0">
                <a:solidFill>
                  <a:schemeClr val="dk1"/>
                </a:solidFill>
                <a:latin typeface="Blinker"/>
                <a:sym typeface="Blinker"/>
              </a:rPr>
              <a:t>.</a:t>
            </a:r>
            <a:endParaRPr lang="en-GB" sz="1200" dirty="0">
              <a:solidFill>
                <a:schemeClr val="dk1"/>
              </a:solidFill>
              <a:latin typeface="Blinker"/>
              <a:sym typeface="Blinker"/>
            </a:endParaRPr>
          </a:p>
        </p:txBody>
      </p:sp>
    </p:spTree>
    <p:extLst>
      <p:ext uri="{BB962C8B-B14F-4D97-AF65-F5344CB8AC3E}">
        <p14:creationId xmlns:p14="http://schemas.microsoft.com/office/powerpoint/2010/main" val="415595323"/>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Google Shape;305;p30">
            <a:extLst>
              <a:ext uri="{FF2B5EF4-FFF2-40B4-BE49-F238E27FC236}">
                <a16:creationId xmlns:a16="http://schemas.microsoft.com/office/drawing/2014/main" id="{1B3B6CE6-246D-45DF-8011-F0723A6BFAD6}"/>
              </a:ext>
            </a:extLst>
          </p:cNvPr>
          <p:cNvPicPr preferRelativeResize="0"/>
          <p:nvPr/>
        </p:nvPicPr>
        <p:blipFill>
          <a:blip r:embed="rId2">
            <a:alphaModFix/>
          </a:blip>
          <a:stretch>
            <a:fillRect/>
          </a:stretch>
        </p:blipFill>
        <p:spPr>
          <a:xfrm rot="10800000">
            <a:off x="4686824" y="1029975"/>
            <a:ext cx="3549850" cy="3549850"/>
          </a:xfrm>
          <a:prstGeom prst="rect">
            <a:avLst/>
          </a:prstGeom>
          <a:noFill/>
          <a:ln>
            <a:noFill/>
          </a:ln>
        </p:spPr>
      </p:pic>
      <p:sp>
        <p:nvSpPr>
          <p:cNvPr id="2" name="Title 1">
            <a:extLst>
              <a:ext uri="{FF2B5EF4-FFF2-40B4-BE49-F238E27FC236}">
                <a16:creationId xmlns:a16="http://schemas.microsoft.com/office/drawing/2014/main" id="{B60C924E-1CD5-4C58-8F57-FF613641D9E4}"/>
              </a:ext>
            </a:extLst>
          </p:cNvPr>
          <p:cNvSpPr>
            <a:spLocks noGrp="1"/>
          </p:cNvSpPr>
          <p:nvPr>
            <p:ph type="title"/>
          </p:nvPr>
        </p:nvSpPr>
        <p:spPr>
          <a:xfrm>
            <a:off x="811975" y="724062"/>
            <a:ext cx="4294800" cy="572700"/>
          </a:xfrm>
        </p:spPr>
        <p:txBody>
          <a:bodyPr/>
          <a:lstStyle/>
          <a:p>
            <a:r>
              <a:rPr lang="ro-RO" b="1" dirty="0">
                <a:latin typeface="Blinker" panose="020B0604020202020204" charset="0"/>
              </a:rPr>
              <a:t>Impresii</a:t>
            </a:r>
            <a:endParaRPr lang="en-GB" b="1" dirty="0">
              <a:latin typeface="Blinker" panose="020B0604020202020204" charset="0"/>
            </a:endParaRPr>
          </a:p>
        </p:txBody>
      </p:sp>
      <p:sp>
        <p:nvSpPr>
          <p:cNvPr id="13" name="Octagon 12">
            <a:extLst>
              <a:ext uri="{FF2B5EF4-FFF2-40B4-BE49-F238E27FC236}">
                <a16:creationId xmlns:a16="http://schemas.microsoft.com/office/drawing/2014/main" id="{ED1938F0-FD19-43D3-9A7A-0C986A7000B5}"/>
              </a:ext>
            </a:extLst>
          </p:cNvPr>
          <p:cNvSpPr/>
          <p:nvPr/>
        </p:nvSpPr>
        <p:spPr>
          <a:xfrm>
            <a:off x="4996548" y="1339700"/>
            <a:ext cx="2930400" cy="2930400"/>
          </a:xfrm>
          <a:prstGeom prst="octagon">
            <a:avLst/>
          </a:prstGeom>
          <a:blipFill dpi="0" rotWithShape="1">
            <a:blip r:embed="rId3">
              <a:extLst>
                <a:ext uri="{28A0092B-C50C-407E-A947-70E740481C1C}">
                  <a14:useLocalDpi xmlns:a14="http://schemas.microsoft.com/office/drawing/2010/main" val="0"/>
                </a:ext>
              </a:extLst>
            </a:blip>
            <a:srcRect/>
            <a:stretch>
              <a:fillRect/>
            </a:stretch>
          </a:blipFill>
          <a:ln>
            <a:solidFill>
              <a:srgbClr val="A6CE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TextBox 13">
            <a:extLst>
              <a:ext uri="{FF2B5EF4-FFF2-40B4-BE49-F238E27FC236}">
                <a16:creationId xmlns:a16="http://schemas.microsoft.com/office/drawing/2014/main" id="{06AC008E-B19B-43DA-8D88-B605AC27CE5F}"/>
              </a:ext>
            </a:extLst>
          </p:cNvPr>
          <p:cNvSpPr txBox="1"/>
          <p:nvPr/>
        </p:nvSpPr>
        <p:spPr>
          <a:xfrm>
            <a:off x="811975" y="2020070"/>
            <a:ext cx="3645203" cy="1569660"/>
          </a:xfrm>
          <a:prstGeom prst="rect">
            <a:avLst/>
          </a:prstGeom>
          <a:noFill/>
        </p:spPr>
        <p:txBody>
          <a:bodyPr wrap="square" rtlCol="0">
            <a:spAutoFit/>
          </a:bodyPr>
          <a:lstStyle/>
          <a:p>
            <a:r>
              <a:rPr lang="ro-RO" sz="1200" dirty="0">
                <a:solidFill>
                  <a:schemeClr val="dk1"/>
                </a:solidFill>
                <a:latin typeface="Blinker"/>
                <a:sym typeface="Blinker"/>
              </a:rPr>
              <a:t>Dezvoltarea acestui proiect m-a ajutat să învăț în ce constă construirea unei aplicații mobile folosind tehnologii de actualitate și să dobândesc aptitudini ce îmi vor fi de folos în proiectele viitoare.</a:t>
            </a:r>
          </a:p>
          <a:p>
            <a:endParaRPr lang="ro-RO" sz="1200" dirty="0">
              <a:solidFill>
                <a:schemeClr val="dk1"/>
              </a:solidFill>
              <a:latin typeface="Blinker"/>
              <a:sym typeface="Blinker"/>
            </a:endParaRPr>
          </a:p>
          <a:p>
            <a:r>
              <a:rPr lang="ro-RO" sz="1200" dirty="0">
                <a:solidFill>
                  <a:schemeClr val="dk1"/>
                </a:solidFill>
                <a:latin typeface="Blinker"/>
                <a:sym typeface="Blinker"/>
              </a:rPr>
              <a:t>În plus, acum am o viziune mai clară asupra contextului aplicațiilor disponibile pe piață ce abordează tematici asemănătoare cu cea aleasă de mine.</a:t>
            </a:r>
            <a:endParaRPr lang="en-GB" sz="1200" dirty="0">
              <a:solidFill>
                <a:schemeClr val="dk1"/>
              </a:solidFill>
              <a:latin typeface="Blinker"/>
              <a:sym typeface="Blinker"/>
            </a:endParaRPr>
          </a:p>
        </p:txBody>
      </p:sp>
    </p:spTree>
    <p:extLst>
      <p:ext uri="{BB962C8B-B14F-4D97-AF65-F5344CB8AC3E}">
        <p14:creationId xmlns:p14="http://schemas.microsoft.com/office/powerpoint/2010/main" val="954212255"/>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9D7F0E-3824-44FA-8D6D-B16EBCCC1880}"/>
              </a:ext>
            </a:extLst>
          </p:cNvPr>
          <p:cNvSpPr>
            <a:spLocks noGrp="1"/>
          </p:cNvSpPr>
          <p:nvPr>
            <p:ph type="title"/>
          </p:nvPr>
        </p:nvSpPr>
        <p:spPr>
          <a:xfrm>
            <a:off x="2347950" y="1712793"/>
            <a:ext cx="4448100" cy="1717913"/>
          </a:xfrm>
        </p:spPr>
        <p:txBody>
          <a:bodyPr/>
          <a:lstStyle/>
          <a:p>
            <a:r>
              <a:rPr lang="ro-RO" sz="5000" b="1" dirty="0">
                <a:latin typeface="Blinker" panose="020B0604020202020204" charset="0"/>
              </a:rPr>
              <a:t>Vă mulțumesc pentru atenție!</a:t>
            </a:r>
            <a:endParaRPr lang="en-GB" sz="5000" b="1" dirty="0">
              <a:latin typeface="Blinker" panose="020B0604020202020204" charset="0"/>
            </a:endParaRPr>
          </a:p>
        </p:txBody>
      </p:sp>
      <p:sp>
        <p:nvSpPr>
          <p:cNvPr id="4" name="Rectangle 3">
            <a:extLst>
              <a:ext uri="{FF2B5EF4-FFF2-40B4-BE49-F238E27FC236}">
                <a16:creationId xmlns:a16="http://schemas.microsoft.com/office/drawing/2014/main" id="{0B78492C-FCCC-4BFC-B6CC-411BE6199AD7}"/>
              </a:ext>
            </a:extLst>
          </p:cNvPr>
          <p:cNvSpPr/>
          <p:nvPr/>
        </p:nvSpPr>
        <p:spPr>
          <a:xfrm>
            <a:off x="2126166" y="3739376"/>
            <a:ext cx="4669884" cy="654204"/>
          </a:xfrm>
          <a:prstGeom prst="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6" name="Picture 5">
            <a:extLst>
              <a:ext uri="{FF2B5EF4-FFF2-40B4-BE49-F238E27FC236}">
                <a16:creationId xmlns:a16="http://schemas.microsoft.com/office/drawing/2014/main" id="{7879C6CF-29C2-4C2C-BC7F-A85839B5A91B}"/>
              </a:ext>
            </a:extLst>
          </p:cNvPr>
          <p:cNvPicPr>
            <a:picLocks noChangeAspect="1"/>
          </p:cNvPicPr>
          <p:nvPr/>
        </p:nvPicPr>
        <p:blipFill>
          <a:blip r:embed="rId2"/>
          <a:stretch>
            <a:fillRect/>
          </a:stretch>
        </p:blipFill>
        <p:spPr>
          <a:xfrm>
            <a:off x="2995842" y="4702250"/>
            <a:ext cx="3152315" cy="303712"/>
          </a:xfrm>
          <a:prstGeom prst="rect">
            <a:avLst/>
          </a:prstGeom>
        </p:spPr>
      </p:pic>
    </p:spTree>
    <p:extLst>
      <p:ext uri="{BB962C8B-B14F-4D97-AF65-F5344CB8AC3E}">
        <p14:creationId xmlns:p14="http://schemas.microsoft.com/office/powerpoint/2010/main" val="1413512366"/>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pic>
        <p:nvPicPr>
          <p:cNvPr id="305" name="Google Shape;305;p30"/>
          <p:cNvPicPr preferRelativeResize="0"/>
          <p:nvPr/>
        </p:nvPicPr>
        <p:blipFill>
          <a:blip r:embed="rId3">
            <a:alphaModFix/>
          </a:blip>
          <a:stretch>
            <a:fillRect/>
          </a:stretch>
        </p:blipFill>
        <p:spPr>
          <a:xfrm rot="10800000">
            <a:off x="4686824" y="1029975"/>
            <a:ext cx="3549850" cy="3549850"/>
          </a:xfrm>
          <a:prstGeom prst="rect">
            <a:avLst/>
          </a:prstGeom>
          <a:noFill/>
          <a:ln>
            <a:noFill/>
          </a:ln>
        </p:spPr>
      </p:pic>
      <p:sp>
        <p:nvSpPr>
          <p:cNvPr id="306" name="Google Shape;306;p30"/>
          <p:cNvSpPr txBox="1">
            <a:spLocks noGrp="1"/>
          </p:cNvSpPr>
          <p:nvPr>
            <p:ph type="subTitle" idx="1"/>
          </p:nvPr>
        </p:nvSpPr>
        <p:spPr>
          <a:xfrm>
            <a:off x="811975" y="1628573"/>
            <a:ext cx="3549852" cy="235265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o-RO" sz="1400" dirty="0"/>
              <a:t>În momentul de față nu există o aplicație cunoscută ce îmbină socializarea în siguranță între utilizatori cu posibilitatea vizionării de videoclipuri  de pe </a:t>
            </a:r>
            <a:r>
              <a:rPr lang="ro-RO" sz="1400" dirty="0" err="1"/>
              <a:t>YouTube</a:t>
            </a:r>
            <a:r>
              <a:rPr lang="ro-RO" sz="1400" dirty="0"/>
              <a:t> în mod sincronizat împreuna cu prietenii.</a:t>
            </a:r>
          </a:p>
          <a:p>
            <a:pPr marL="0" lvl="0" indent="0" algn="l" rtl="0">
              <a:spcBef>
                <a:spcPts val="0"/>
              </a:spcBef>
              <a:spcAft>
                <a:spcPts val="0"/>
              </a:spcAft>
              <a:buNone/>
            </a:pPr>
            <a:endParaRPr lang="ro-RO" sz="1400" dirty="0"/>
          </a:p>
          <a:p>
            <a:pPr marL="0" lvl="0" indent="0" algn="l" rtl="0">
              <a:spcBef>
                <a:spcPts val="0"/>
              </a:spcBef>
              <a:spcAft>
                <a:spcPts val="0"/>
              </a:spcAft>
              <a:buNone/>
            </a:pPr>
            <a:r>
              <a:rPr lang="ro-RO" sz="1400" dirty="0"/>
              <a:t>Curiozitatea, dar și dorința de învățare m-au împins să construiesc o aplicație mobilă în platforma Android 14 ce oferă o soluție pentru problema descrisă.</a:t>
            </a:r>
            <a:endParaRPr sz="1400" dirty="0"/>
          </a:p>
        </p:txBody>
      </p:sp>
      <p:sp>
        <p:nvSpPr>
          <p:cNvPr id="307" name="Google Shape;307;p30"/>
          <p:cNvSpPr txBox="1">
            <a:spLocks noGrp="1"/>
          </p:cNvSpPr>
          <p:nvPr>
            <p:ph type="title"/>
          </p:nvPr>
        </p:nvSpPr>
        <p:spPr>
          <a:xfrm>
            <a:off x="811975" y="799750"/>
            <a:ext cx="42948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ro-RO" b="1" dirty="0">
                <a:latin typeface="Blinker" panose="020B0604020202020204" charset="0"/>
              </a:rPr>
              <a:t>Motivație</a:t>
            </a:r>
            <a:endParaRPr b="1" dirty="0">
              <a:latin typeface="Blinker" panose="020B0604020202020204" charset="0"/>
            </a:endParaRPr>
          </a:p>
        </p:txBody>
      </p:sp>
      <p:grpSp>
        <p:nvGrpSpPr>
          <p:cNvPr id="309" name="Google Shape;309;p30"/>
          <p:cNvGrpSpPr/>
          <p:nvPr/>
        </p:nvGrpSpPr>
        <p:grpSpPr>
          <a:xfrm>
            <a:off x="8041164" y="-1749322"/>
            <a:ext cx="4148250" cy="9163675"/>
            <a:chOff x="7989125" y="-1771625"/>
            <a:chExt cx="4148250" cy="9163675"/>
          </a:xfrm>
        </p:grpSpPr>
        <p:pic>
          <p:nvPicPr>
            <p:cNvPr id="310" name="Google Shape;310;p30"/>
            <p:cNvPicPr preferRelativeResize="0"/>
            <p:nvPr/>
          </p:nvPicPr>
          <p:blipFill>
            <a:blip r:embed="rId4">
              <a:alphaModFix/>
            </a:blip>
            <a:stretch>
              <a:fillRect/>
            </a:stretch>
          </p:blipFill>
          <p:spPr>
            <a:xfrm flipH="1">
              <a:off x="7989125" y="-1771625"/>
              <a:ext cx="4148250" cy="4148250"/>
            </a:xfrm>
            <a:prstGeom prst="rect">
              <a:avLst/>
            </a:prstGeom>
            <a:noFill/>
            <a:ln>
              <a:noFill/>
            </a:ln>
          </p:spPr>
        </p:pic>
        <p:pic>
          <p:nvPicPr>
            <p:cNvPr id="311" name="Google Shape;311;p30"/>
            <p:cNvPicPr preferRelativeResize="0"/>
            <p:nvPr/>
          </p:nvPicPr>
          <p:blipFill>
            <a:blip r:embed="rId4">
              <a:alphaModFix/>
            </a:blip>
            <a:stretch>
              <a:fillRect/>
            </a:stretch>
          </p:blipFill>
          <p:spPr>
            <a:xfrm rot="5400000" flipH="1">
              <a:off x="7989125" y="3243800"/>
              <a:ext cx="4148250" cy="4148250"/>
            </a:xfrm>
            <a:prstGeom prst="rect">
              <a:avLst/>
            </a:prstGeom>
            <a:noFill/>
            <a:ln>
              <a:noFill/>
            </a:ln>
          </p:spPr>
        </p:pic>
        <p:pic>
          <p:nvPicPr>
            <p:cNvPr id="312" name="Google Shape;312;p30"/>
            <p:cNvPicPr preferRelativeResize="0"/>
            <p:nvPr/>
          </p:nvPicPr>
          <p:blipFill>
            <a:blip r:embed="rId5">
              <a:alphaModFix/>
            </a:blip>
            <a:stretch>
              <a:fillRect/>
            </a:stretch>
          </p:blipFill>
          <p:spPr>
            <a:xfrm rot="5400000">
              <a:off x="8726025" y="1461550"/>
              <a:ext cx="2686700" cy="2686700"/>
            </a:xfrm>
            <a:prstGeom prst="rect">
              <a:avLst/>
            </a:prstGeom>
            <a:noFill/>
            <a:ln>
              <a:noFill/>
            </a:ln>
          </p:spPr>
        </p:pic>
      </p:grpSp>
      <p:grpSp>
        <p:nvGrpSpPr>
          <p:cNvPr id="19" name="Group 18">
            <a:extLst>
              <a:ext uri="{FF2B5EF4-FFF2-40B4-BE49-F238E27FC236}">
                <a16:creationId xmlns:a16="http://schemas.microsoft.com/office/drawing/2014/main" id="{AE8C8CCB-5F3F-4981-8CC6-8777791F2C8A}"/>
              </a:ext>
            </a:extLst>
          </p:cNvPr>
          <p:cNvGrpSpPr/>
          <p:nvPr/>
        </p:nvGrpSpPr>
        <p:grpSpPr>
          <a:xfrm>
            <a:off x="5018395" y="1356880"/>
            <a:ext cx="2886706" cy="2896040"/>
            <a:chOff x="5011368" y="1352211"/>
            <a:chExt cx="2886706" cy="2896040"/>
          </a:xfrm>
        </p:grpSpPr>
        <p:sp>
          <p:nvSpPr>
            <p:cNvPr id="18" name="Octagon 17">
              <a:extLst>
                <a:ext uri="{FF2B5EF4-FFF2-40B4-BE49-F238E27FC236}">
                  <a16:creationId xmlns:a16="http://schemas.microsoft.com/office/drawing/2014/main" id="{2AC8A3F2-FCF1-4A48-948B-B6E3E543963E}"/>
                </a:ext>
              </a:extLst>
            </p:cNvPr>
            <p:cNvSpPr/>
            <p:nvPr/>
          </p:nvSpPr>
          <p:spPr>
            <a:xfrm>
              <a:off x="5011369" y="2199746"/>
              <a:ext cx="2886705" cy="2048505"/>
            </a:xfrm>
            <a:custGeom>
              <a:avLst/>
              <a:gdLst>
                <a:gd name="connsiteX0" fmla="*/ 0 w 2886705"/>
                <a:gd name="connsiteY0" fmla="*/ 845487 h 2886705"/>
                <a:gd name="connsiteX1" fmla="*/ 845487 w 2886705"/>
                <a:gd name="connsiteY1" fmla="*/ 0 h 2886705"/>
                <a:gd name="connsiteX2" fmla="*/ 2041218 w 2886705"/>
                <a:gd name="connsiteY2" fmla="*/ 0 h 2886705"/>
                <a:gd name="connsiteX3" fmla="*/ 2886705 w 2886705"/>
                <a:gd name="connsiteY3" fmla="*/ 845487 h 2886705"/>
                <a:gd name="connsiteX4" fmla="*/ 2886705 w 2886705"/>
                <a:gd name="connsiteY4" fmla="*/ 2041218 h 2886705"/>
                <a:gd name="connsiteX5" fmla="*/ 2041218 w 2886705"/>
                <a:gd name="connsiteY5" fmla="*/ 2886705 h 2886705"/>
                <a:gd name="connsiteX6" fmla="*/ 845487 w 2886705"/>
                <a:gd name="connsiteY6" fmla="*/ 2886705 h 2886705"/>
                <a:gd name="connsiteX7" fmla="*/ 0 w 2886705"/>
                <a:gd name="connsiteY7" fmla="*/ 2041218 h 2886705"/>
                <a:gd name="connsiteX8" fmla="*/ 0 w 2886705"/>
                <a:gd name="connsiteY8" fmla="*/ 845487 h 2886705"/>
                <a:gd name="connsiteX0" fmla="*/ 2877015 w 2886705"/>
                <a:gd name="connsiteY0" fmla="*/ 852921 h 2886705"/>
                <a:gd name="connsiteX1" fmla="*/ 845487 w 2886705"/>
                <a:gd name="connsiteY1" fmla="*/ 0 h 2886705"/>
                <a:gd name="connsiteX2" fmla="*/ 2041218 w 2886705"/>
                <a:gd name="connsiteY2" fmla="*/ 0 h 2886705"/>
                <a:gd name="connsiteX3" fmla="*/ 2886705 w 2886705"/>
                <a:gd name="connsiteY3" fmla="*/ 845487 h 2886705"/>
                <a:gd name="connsiteX4" fmla="*/ 2886705 w 2886705"/>
                <a:gd name="connsiteY4" fmla="*/ 2041218 h 2886705"/>
                <a:gd name="connsiteX5" fmla="*/ 2041218 w 2886705"/>
                <a:gd name="connsiteY5" fmla="*/ 2886705 h 2886705"/>
                <a:gd name="connsiteX6" fmla="*/ 845487 w 2886705"/>
                <a:gd name="connsiteY6" fmla="*/ 2886705 h 2886705"/>
                <a:gd name="connsiteX7" fmla="*/ 0 w 2886705"/>
                <a:gd name="connsiteY7" fmla="*/ 2041218 h 2886705"/>
                <a:gd name="connsiteX8" fmla="*/ 2877015 w 2886705"/>
                <a:gd name="connsiteY8" fmla="*/ 852921 h 2886705"/>
                <a:gd name="connsiteX0" fmla="*/ 2877015 w 2886705"/>
                <a:gd name="connsiteY0" fmla="*/ 852921 h 2886705"/>
                <a:gd name="connsiteX1" fmla="*/ 2880027 w 2886705"/>
                <a:gd name="connsiteY1" fmla="*/ 838200 h 2886705"/>
                <a:gd name="connsiteX2" fmla="*/ 2041218 w 2886705"/>
                <a:gd name="connsiteY2" fmla="*/ 0 h 2886705"/>
                <a:gd name="connsiteX3" fmla="*/ 2886705 w 2886705"/>
                <a:gd name="connsiteY3" fmla="*/ 845487 h 2886705"/>
                <a:gd name="connsiteX4" fmla="*/ 2886705 w 2886705"/>
                <a:gd name="connsiteY4" fmla="*/ 2041218 h 2886705"/>
                <a:gd name="connsiteX5" fmla="*/ 2041218 w 2886705"/>
                <a:gd name="connsiteY5" fmla="*/ 2886705 h 2886705"/>
                <a:gd name="connsiteX6" fmla="*/ 845487 w 2886705"/>
                <a:gd name="connsiteY6" fmla="*/ 2886705 h 2886705"/>
                <a:gd name="connsiteX7" fmla="*/ 0 w 2886705"/>
                <a:gd name="connsiteY7" fmla="*/ 2041218 h 2886705"/>
                <a:gd name="connsiteX8" fmla="*/ 2877015 w 2886705"/>
                <a:gd name="connsiteY8" fmla="*/ 852921 h 2886705"/>
                <a:gd name="connsiteX0" fmla="*/ 2877015 w 2886705"/>
                <a:gd name="connsiteY0" fmla="*/ 14721 h 2048505"/>
                <a:gd name="connsiteX1" fmla="*/ 2880027 w 2886705"/>
                <a:gd name="connsiteY1" fmla="*/ 0 h 2048505"/>
                <a:gd name="connsiteX2" fmla="*/ 2879418 w 2886705"/>
                <a:gd name="connsiteY2" fmla="*/ 15240 h 2048505"/>
                <a:gd name="connsiteX3" fmla="*/ 2886705 w 2886705"/>
                <a:gd name="connsiteY3" fmla="*/ 7287 h 2048505"/>
                <a:gd name="connsiteX4" fmla="*/ 2886705 w 2886705"/>
                <a:gd name="connsiteY4" fmla="*/ 1203018 h 2048505"/>
                <a:gd name="connsiteX5" fmla="*/ 2041218 w 2886705"/>
                <a:gd name="connsiteY5" fmla="*/ 2048505 h 2048505"/>
                <a:gd name="connsiteX6" fmla="*/ 845487 w 2886705"/>
                <a:gd name="connsiteY6" fmla="*/ 2048505 h 2048505"/>
                <a:gd name="connsiteX7" fmla="*/ 0 w 2886705"/>
                <a:gd name="connsiteY7" fmla="*/ 1203018 h 2048505"/>
                <a:gd name="connsiteX8" fmla="*/ 2877015 w 2886705"/>
                <a:gd name="connsiteY8" fmla="*/ 14721 h 2048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86705" h="2048505">
                  <a:moveTo>
                    <a:pt x="2877015" y="14721"/>
                  </a:moveTo>
                  <a:lnTo>
                    <a:pt x="2880027" y="0"/>
                  </a:lnTo>
                  <a:lnTo>
                    <a:pt x="2879418" y="15240"/>
                  </a:lnTo>
                  <a:lnTo>
                    <a:pt x="2886705" y="7287"/>
                  </a:lnTo>
                  <a:lnTo>
                    <a:pt x="2886705" y="1203018"/>
                  </a:lnTo>
                  <a:lnTo>
                    <a:pt x="2041218" y="2048505"/>
                  </a:lnTo>
                  <a:lnTo>
                    <a:pt x="845487" y="2048505"/>
                  </a:lnTo>
                  <a:lnTo>
                    <a:pt x="0" y="1203018"/>
                  </a:lnTo>
                  <a:lnTo>
                    <a:pt x="2877015" y="14721"/>
                  </a:lnTo>
                  <a:close/>
                </a:path>
              </a:pathLst>
            </a:custGeom>
            <a:blipFill dpi="0" rotWithShape="1">
              <a:blip r:embed="rId6">
                <a:extLst>
                  <a:ext uri="{28A0092B-C50C-407E-A947-70E740481C1C}">
                    <a14:useLocalDpi xmlns:a14="http://schemas.microsoft.com/office/drawing/2010/main" val="0"/>
                  </a:ext>
                </a:extLst>
              </a:blip>
              <a:srcRect/>
              <a:stretch>
                <a:fillRect/>
              </a:stretch>
            </a:bli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767198-A243-45BA-9A93-DF8E18DCA409}"/>
                </a:ext>
              </a:extLst>
            </p:cNvPr>
            <p:cNvSpPr/>
            <p:nvPr/>
          </p:nvSpPr>
          <p:spPr>
            <a:xfrm>
              <a:off x="5011368" y="1352211"/>
              <a:ext cx="2886705" cy="2041218"/>
            </a:xfrm>
            <a:custGeom>
              <a:avLst/>
              <a:gdLst>
                <a:gd name="connsiteX0" fmla="*/ 0 w 2886705"/>
                <a:gd name="connsiteY0" fmla="*/ 845487 h 2886705"/>
                <a:gd name="connsiteX1" fmla="*/ 845487 w 2886705"/>
                <a:gd name="connsiteY1" fmla="*/ 0 h 2886705"/>
                <a:gd name="connsiteX2" fmla="*/ 2041218 w 2886705"/>
                <a:gd name="connsiteY2" fmla="*/ 0 h 2886705"/>
                <a:gd name="connsiteX3" fmla="*/ 2886705 w 2886705"/>
                <a:gd name="connsiteY3" fmla="*/ 845487 h 2886705"/>
                <a:gd name="connsiteX4" fmla="*/ 2886705 w 2886705"/>
                <a:gd name="connsiteY4" fmla="*/ 2041218 h 2886705"/>
                <a:gd name="connsiteX5" fmla="*/ 2041218 w 2886705"/>
                <a:gd name="connsiteY5" fmla="*/ 2886705 h 2886705"/>
                <a:gd name="connsiteX6" fmla="*/ 845487 w 2886705"/>
                <a:gd name="connsiteY6" fmla="*/ 2886705 h 2886705"/>
                <a:gd name="connsiteX7" fmla="*/ 0 w 2886705"/>
                <a:gd name="connsiteY7" fmla="*/ 2041218 h 2886705"/>
                <a:gd name="connsiteX8" fmla="*/ 0 w 2886705"/>
                <a:gd name="connsiteY8" fmla="*/ 845487 h 2886705"/>
                <a:gd name="connsiteX0" fmla="*/ 0 w 2906697"/>
                <a:gd name="connsiteY0" fmla="*/ 845487 h 2886705"/>
                <a:gd name="connsiteX1" fmla="*/ 845487 w 2906697"/>
                <a:gd name="connsiteY1" fmla="*/ 0 h 2886705"/>
                <a:gd name="connsiteX2" fmla="*/ 2041218 w 2906697"/>
                <a:gd name="connsiteY2" fmla="*/ 0 h 2886705"/>
                <a:gd name="connsiteX3" fmla="*/ 2886705 w 2906697"/>
                <a:gd name="connsiteY3" fmla="*/ 845487 h 2886705"/>
                <a:gd name="connsiteX4" fmla="*/ 2886705 w 2906697"/>
                <a:gd name="connsiteY4" fmla="*/ 2041218 h 2886705"/>
                <a:gd name="connsiteX5" fmla="*/ 2041218 w 2906697"/>
                <a:gd name="connsiteY5" fmla="*/ 2886705 h 2886705"/>
                <a:gd name="connsiteX6" fmla="*/ 2906697 w 2906697"/>
                <a:gd name="connsiteY6" fmla="*/ 844545 h 2886705"/>
                <a:gd name="connsiteX7" fmla="*/ 0 w 2906697"/>
                <a:gd name="connsiteY7" fmla="*/ 2041218 h 2886705"/>
                <a:gd name="connsiteX8" fmla="*/ 0 w 2906697"/>
                <a:gd name="connsiteY8" fmla="*/ 845487 h 2886705"/>
                <a:gd name="connsiteX0" fmla="*/ 0 w 2886705"/>
                <a:gd name="connsiteY0" fmla="*/ 845487 h 2886705"/>
                <a:gd name="connsiteX1" fmla="*/ 845487 w 2886705"/>
                <a:gd name="connsiteY1" fmla="*/ 0 h 2886705"/>
                <a:gd name="connsiteX2" fmla="*/ 2041218 w 2886705"/>
                <a:gd name="connsiteY2" fmla="*/ 0 h 2886705"/>
                <a:gd name="connsiteX3" fmla="*/ 2886705 w 2886705"/>
                <a:gd name="connsiteY3" fmla="*/ 845487 h 2886705"/>
                <a:gd name="connsiteX4" fmla="*/ 2886705 w 2886705"/>
                <a:gd name="connsiteY4" fmla="*/ 2041218 h 2886705"/>
                <a:gd name="connsiteX5" fmla="*/ 2041218 w 2886705"/>
                <a:gd name="connsiteY5" fmla="*/ 2886705 h 2886705"/>
                <a:gd name="connsiteX6" fmla="*/ 2883837 w 2886705"/>
                <a:gd name="connsiteY6" fmla="*/ 846450 h 2886705"/>
                <a:gd name="connsiteX7" fmla="*/ 0 w 2886705"/>
                <a:gd name="connsiteY7" fmla="*/ 2041218 h 2886705"/>
                <a:gd name="connsiteX8" fmla="*/ 0 w 2886705"/>
                <a:gd name="connsiteY8" fmla="*/ 845487 h 2886705"/>
                <a:gd name="connsiteX0" fmla="*/ 0 w 2886705"/>
                <a:gd name="connsiteY0" fmla="*/ 845487 h 2041218"/>
                <a:gd name="connsiteX1" fmla="*/ 845487 w 2886705"/>
                <a:gd name="connsiteY1" fmla="*/ 0 h 2041218"/>
                <a:gd name="connsiteX2" fmla="*/ 2041218 w 2886705"/>
                <a:gd name="connsiteY2" fmla="*/ 0 h 2041218"/>
                <a:gd name="connsiteX3" fmla="*/ 2886705 w 2886705"/>
                <a:gd name="connsiteY3" fmla="*/ 845487 h 2041218"/>
                <a:gd name="connsiteX4" fmla="*/ 2886705 w 2886705"/>
                <a:gd name="connsiteY4" fmla="*/ 2041218 h 2041218"/>
                <a:gd name="connsiteX5" fmla="*/ 2874338 w 2886705"/>
                <a:gd name="connsiteY5" fmla="*/ 859785 h 2041218"/>
                <a:gd name="connsiteX6" fmla="*/ 2883837 w 2886705"/>
                <a:gd name="connsiteY6" fmla="*/ 846450 h 2041218"/>
                <a:gd name="connsiteX7" fmla="*/ 0 w 2886705"/>
                <a:gd name="connsiteY7" fmla="*/ 2041218 h 2041218"/>
                <a:gd name="connsiteX8" fmla="*/ 0 w 2886705"/>
                <a:gd name="connsiteY8" fmla="*/ 845487 h 2041218"/>
                <a:gd name="connsiteX0" fmla="*/ 0 w 2886705"/>
                <a:gd name="connsiteY0" fmla="*/ 845487 h 2041218"/>
                <a:gd name="connsiteX1" fmla="*/ 845487 w 2886705"/>
                <a:gd name="connsiteY1" fmla="*/ 0 h 2041218"/>
                <a:gd name="connsiteX2" fmla="*/ 2041218 w 2886705"/>
                <a:gd name="connsiteY2" fmla="*/ 0 h 2041218"/>
                <a:gd name="connsiteX3" fmla="*/ 2886705 w 2886705"/>
                <a:gd name="connsiteY3" fmla="*/ 845487 h 2041218"/>
                <a:gd name="connsiteX4" fmla="*/ 2876545 w 2886705"/>
                <a:gd name="connsiteY4" fmla="*/ 852498 h 2041218"/>
                <a:gd name="connsiteX5" fmla="*/ 2874338 w 2886705"/>
                <a:gd name="connsiteY5" fmla="*/ 859785 h 2041218"/>
                <a:gd name="connsiteX6" fmla="*/ 2883837 w 2886705"/>
                <a:gd name="connsiteY6" fmla="*/ 846450 h 2041218"/>
                <a:gd name="connsiteX7" fmla="*/ 0 w 2886705"/>
                <a:gd name="connsiteY7" fmla="*/ 2041218 h 2041218"/>
                <a:gd name="connsiteX8" fmla="*/ 0 w 2886705"/>
                <a:gd name="connsiteY8" fmla="*/ 845487 h 2041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86705" h="2041218">
                  <a:moveTo>
                    <a:pt x="0" y="845487"/>
                  </a:moveTo>
                  <a:lnTo>
                    <a:pt x="845487" y="0"/>
                  </a:lnTo>
                  <a:lnTo>
                    <a:pt x="2041218" y="0"/>
                  </a:lnTo>
                  <a:lnTo>
                    <a:pt x="2886705" y="845487"/>
                  </a:lnTo>
                  <a:lnTo>
                    <a:pt x="2876545" y="852498"/>
                  </a:lnTo>
                  <a:lnTo>
                    <a:pt x="2874338" y="859785"/>
                  </a:lnTo>
                  <a:lnTo>
                    <a:pt x="2883837" y="846450"/>
                  </a:lnTo>
                  <a:lnTo>
                    <a:pt x="0" y="2041218"/>
                  </a:lnTo>
                  <a:lnTo>
                    <a:pt x="0" y="845487"/>
                  </a:lnTo>
                  <a:close/>
                </a:path>
              </a:pathLst>
            </a:custGeom>
            <a:blipFill dpi="0" rotWithShape="1">
              <a:blip r:embed="rId7">
                <a:extLst>
                  <a:ext uri="{28A0092B-C50C-407E-A947-70E740481C1C}">
                    <a14:useLocalDpi xmlns:a14="http://schemas.microsoft.com/office/drawing/2010/main" val="0"/>
                  </a:ext>
                </a:extLst>
              </a:blip>
              <a:srcRect/>
              <a:stretch>
                <a:fillRect/>
              </a:stretch>
            </a:bli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Tree>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81A523-ECB1-40D4-A2FD-0354C70F511F}"/>
              </a:ext>
            </a:extLst>
          </p:cNvPr>
          <p:cNvSpPr>
            <a:spLocks noGrp="1"/>
          </p:cNvSpPr>
          <p:nvPr>
            <p:ph type="title"/>
          </p:nvPr>
        </p:nvSpPr>
        <p:spPr>
          <a:xfrm>
            <a:off x="720000" y="140225"/>
            <a:ext cx="7704000" cy="572700"/>
          </a:xfrm>
        </p:spPr>
        <p:txBody>
          <a:bodyPr/>
          <a:lstStyle/>
          <a:p>
            <a:r>
              <a:rPr lang="ro-RO" b="1" dirty="0">
                <a:latin typeface="Blinker" panose="020B0604020202020204" charset="0"/>
              </a:rPr>
              <a:t>Tehnologii Utilizate</a:t>
            </a:r>
            <a:endParaRPr lang="en-GB" b="1" dirty="0">
              <a:latin typeface="Blinker" panose="020B0604020202020204" charset="0"/>
            </a:endParaRPr>
          </a:p>
        </p:txBody>
      </p:sp>
      <p:grpSp>
        <p:nvGrpSpPr>
          <p:cNvPr id="5" name="Group 4">
            <a:extLst>
              <a:ext uri="{FF2B5EF4-FFF2-40B4-BE49-F238E27FC236}">
                <a16:creationId xmlns:a16="http://schemas.microsoft.com/office/drawing/2014/main" id="{B4FA15B4-066A-4812-873E-54B0BAF3DD9C}"/>
              </a:ext>
            </a:extLst>
          </p:cNvPr>
          <p:cNvGrpSpPr/>
          <p:nvPr/>
        </p:nvGrpSpPr>
        <p:grpSpPr>
          <a:xfrm>
            <a:off x="1373458" y="1241597"/>
            <a:ext cx="6397083" cy="3650166"/>
            <a:chOff x="1531434" y="1129990"/>
            <a:chExt cx="6397083" cy="3650166"/>
          </a:xfrm>
        </p:grpSpPr>
        <p:sp>
          <p:nvSpPr>
            <p:cNvPr id="3" name="Octagon 2">
              <a:extLst>
                <a:ext uri="{FF2B5EF4-FFF2-40B4-BE49-F238E27FC236}">
                  <a16:creationId xmlns:a16="http://schemas.microsoft.com/office/drawing/2014/main" id="{3532CC46-4FA0-4AD3-925C-D713AC32ECCD}"/>
                </a:ext>
              </a:extLst>
            </p:cNvPr>
            <p:cNvSpPr/>
            <p:nvPr/>
          </p:nvSpPr>
          <p:spPr>
            <a:xfrm>
              <a:off x="1531434" y="1129990"/>
              <a:ext cx="3650166" cy="3650166"/>
            </a:xfrm>
            <a:prstGeom prst="octagon">
              <a:avLst/>
            </a:prstGeom>
            <a:noFill/>
            <a:ln>
              <a:solidFill>
                <a:srgbClr val="A6CE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Octagon 3">
              <a:extLst>
                <a:ext uri="{FF2B5EF4-FFF2-40B4-BE49-F238E27FC236}">
                  <a16:creationId xmlns:a16="http://schemas.microsoft.com/office/drawing/2014/main" id="{CA8ECC3C-45EA-4DD4-BECA-5CE80903BA8F}"/>
                </a:ext>
              </a:extLst>
            </p:cNvPr>
            <p:cNvSpPr/>
            <p:nvPr/>
          </p:nvSpPr>
          <p:spPr>
            <a:xfrm>
              <a:off x="4278351" y="1129990"/>
              <a:ext cx="3650166" cy="3650166"/>
            </a:xfrm>
            <a:prstGeom prst="octagon">
              <a:avLst/>
            </a:prstGeom>
            <a:noFill/>
            <a:ln>
              <a:solidFill>
                <a:srgbClr val="E1BDF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7" name="TextBox 6">
            <a:extLst>
              <a:ext uri="{FF2B5EF4-FFF2-40B4-BE49-F238E27FC236}">
                <a16:creationId xmlns:a16="http://schemas.microsoft.com/office/drawing/2014/main" id="{8AD86745-6FB1-4C5A-B605-4B09AB3564B5}"/>
              </a:ext>
            </a:extLst>
          </p:cNvPr>
          <p:cNvSpPr txBox="1"/>
          <p:nvPr/>
        </p:nvSpPr>
        <p:spPr>
          <a:xfrm>
            <a:off x="2644697" y="841487"/>
            <a:ext cx="1107688" cy="400110"/>
          </a:xfrm>
          <a:prstGeom prst="rect">
            <a:avLst/>
          </a:prstGeom>
          <a:noFill/>
        </p:spPr>
        <p:txBody>
          <a:bodyPr wrap="square" rtlCol="0">
            <a:spAutoFit/>
          </a:bodyPr>
          <a:lstStyle/>
          <a:p>
            <a:r>
              <a:rPr lang="ro-RO" sz="2000" b="1" dirty="0" err="1">
                <a:solidFill>
                  <a:schemeClr val="dk1"/>
                </a:solidFill>
                <a:latin typeface="Blinker" panose="020B0604020202020204" charset="0"/>
                <a:sym typeface="Righteous"/>
              </a:rPr>
              <a:t>Backend</a:t>
            </a:r>
            <a:endParaRPr lang="en-GB" sz="2000" b="1" dirty="0">
              <a:solidFill>
                <a:schemeClr val="dk1"/>
              </a:solidFill>
              <a:latin typeface="Blinker" panose="020B0604020202020204" charset="0"/>
              <a:sym typeface="Righteous"/>
            </a:endParaRPr>
          </a:p>
        </p:txBody>
      </p:sp>
      <p:sp>
        <p:nvSpPr>
          <p:cNvPr id="8" name="TextBox 7">
            <a:extLst>
              <a:ext uri="{FF2B5EF4-FFF2-40B4-BE49-F238E27FC236}">
                <a16:creationId xmlns:a16="http://schemas.microsoft.com/office/drawing/2014/main" id="{51673A78-4CBC-44CF-9F91-DFCF412BD54E}"/>
              </a:ext>
            </a:extLst>
          </p:cNvPr>
          <p:cNvSpPr txBox="1"/>
          <p:nvPr/>
        </p:nvSpPr>
        <p:spPr>
          <a:xfrm>
            <a:off x="5352584" y="841487"/>
            <a:ext cx="1185747" cy="400110"/>
          </a:xfrm>
          <a:prstGeom prst="rect">
            <a:avLst/>
          </a:prstGeom>
          <a:noFill/>
        </p:spPr>
        <p:txBody>
          <a:bodyPr wrap="square" rtlCol="0">
            <a:spAutoFit/>
          </a:bodyPr>
          <a:lstStyle/>
          <a:p>
            <a:r>
              <a:rPr lang="ro-RO" sz="2000" b="1" dirty="0" err="1">
                <a:solidFill>
                  <a:schemeClr val="dk1"/>
                </a:solidFill>
                <a:latin typeface="Blinker" panose="020B0604020202020204" charset="0"/>
                <a:sym typeface="Righteous"/>
              </a:rPr>
              <a:t>Frontend</a:t>
            </a:r>
            <a:endParaRPr lang="en-GB" sz="2000" b="1" dirty="0">
              <a:solidFill>
                <a:schemeClr val="dk1"/>
              </a:solidFill>
              <a:latin typeface="Blinker" panose="020B0604020202020204" charset="0"/>
              <a:sym typeface="Righteous"/>
            </a:endParaRPr>
          </a:p>
        </p:txBody>
      </p:sp>
      <p:pic>
        <p:nvPicPr>
          <p:cNvPr id="10" name="Picture 9">
            <a:extLst>
              <a:ext uri="{FF2B5EF4-FFF2-40B4-BE49-F238E27FC236}">
                <a16:creationId xmlns:a16="http://schemas.microsoft.com/office/drawing/2014/main" id="{D89BD7FB-A928-40D5-9739-F71F93DEC52D}"/>
              </a:ext>
            </a:extLst>
          </p:cNvPr>
          <p:cNvPicPr>
            <a:picLocks noChangeAspect="1"/>
          </p:cNvPicPr>
          <p:nvPr/>
        </p:nvPicPr>
        <p:blipFill>
          <a:blip r:embed="rId2"/>
          <a:stretch>
            <a:fillRect/>
          </a:stretch>
        </p:blipFill>
        <p:spPr>
          <a:xfrm>
            <a:off x="1874804" y="1486367"/>
            <a:ext cx="991706" cy="991706"/>
          </a:xfrm>
          <a:prstGeom prst="rect">
            <a:avLst/>
          </a:prstGeom>
        </p:spPr>
      </p:pic>
      <p:pic>
        <p:nvPicPr>
          <p:cNvPr id="12" name="Picture 11">
            <a:extLst>
              <a:ext uri="{FF2B5EF4-FFF2-40B4-BE49-F238E27FC236}">
                <a16:creationId xmlns:a16="http://schemas.microsoft.com/office/drawing/2014/main" id="{B6780AF7-91CC-4064-849C-E602F1A09FFC}"/>
              </a:ext>
            </a:extLst>
          </p:cNvPr>
          <p:cNvPicPr>
            <a:picLocks noChangeAspect="1"/>
          </p:cNvPicPr>
          <p:nvPr/>
        </p:nvPicPr>
        <p:blipFill>
          <a:blip r:embed="rId3"/>
          <a:stretch>
            <a:fillRect/>
          </a:stretch>
        </p:blipFill>
        <p:spPr>
          <a:xfrm>
            <a:off x="3454574" y="3873924"/>
            <a:ext cx="603486" cy="603737"/>
          </a:xfrm>
          <a:prstGeom prst="rect">
            <a:avLst/>
          </a:prstGeom>
        </p:spPr>
      </p:pic>
      <p:pic>
        <p:nvPicPr>
          <p:cNvPr id="14" name="Picture 13">
            <a:extLst>
              <a:ext uri="{FF2B5EF4-FFF2-40B4-BE49-F238E27FC236}">
                <a16:creationId xmlns:a16="http://schemas.microsoft.com/office/drawing/2014/main" id="{AD1D2FDD-727B-42DA-9DAF-24054F5543B0}"/>
              </a:ext>
            </a:extLst>
          </p:cNvPr>
          <p:cNvPicPr>
            <a:picLocks noChangeAspect="1"/>
          </p:cNvPicPr>
          <p:nvPr/>
        </p:nvPicPr>
        <p:blipFill>
          <a:blip r:embed="rId4"/>
          <a:stretch>
            <a:fillRect/>
          </a:stretch>
        </p:blipFill>
        <p:spPr>
          <a:xfrm>
            <a:off x="3270279" y="1599627"/>
            <a:ext cx="685616" cy="615516"/>
          </a:xfrm>
          <a:prstGeom prst="rect">
            <a:avLst/>
          </a:prstGeom>
        </p:spPr>
      </p:pic>
      <p:pic>
        <p:nvPicPr>
          <p:cNvPr id="16" name="Picture 15">
            <a:extLst>
              <a:ext uri="{FF2B5EF4-FFF2-40B4-BE49-F238E27FC236}">
                <a16:creationId xmlns:a16="http://schemas.microsoft.com/office/drawing/2014/main" id="{DFBA7874-6BAB-485E-BB49-B3666FBF2CE6}"/>
              </a:ext>
            </a:extLst>
          </p:cNvPr>
          <p:cNvPicPr>
            <a:picLocks noChangeAspect="1"/>
          </p:cNvPicPr>
          <p:nvPr/>
        </p:nvPicPr>
        <p:blipFill>
          <a:blip r:embed="rId5"/>
          <a:stretch>
            <a:fillRect/>
          </a:stretch>
        </p:blipFill>
        <p:spPr>
          <a:xfrm>
            <a:off x="5382015" y="1742008"/>
            <a:ext cx="946270" cy="946270"/>
          </a:xfrm>
          <a:prstGeom prst="rect">
            <a:avLst/>
          </a:prstGeom>
        </p:spPr>
      </p:pic>
      <p:pic>
        <p:nvPicPr>
          <p:cNvPr id="18" name="Picture 17">
            <a:extLst>
              <a:ext uri="{FF2B5EF4-FFF2-40B4-BE49-F238E27FC236}">
                <a16:creationId xmlns:a16="http://schemas.microsoft.com/office/drawing/2014/main" id="{F90246D8-3EFA-4BCD-80B2-F6F91A9D45EA}"/>
              </a:ext>
            </a:extLst>
          </p:cNvPr>
          <p:cNvPicPr>
            <a:picLocks noChangeAspect="1"/>
          </p:cNvPicPr>
          <p:nvPr/>
        </p:nvPicPr>
        <p:blipFill>
          <a:blip r:embed="rId6"/>
          <a:stretch>
            <a:fillRect/>
          </a:stretch>
        </p:blipFill>
        <p:spPr>
          <a:xfrm>
            <a:off x="6037070" y="3366252"/>
            <a:ext cx="869698" cy="869698"/>
          </a:xfrm>
          <a:prstGeom prst="rect">
            <a:avLst/>
          </a:prstGeom>
        </p:spPr>
      </p:pic>
      <p:pic>
        <p:nvPicPr>
          <p:cNvPr id="20" name="Picture 19">
            <a:extLst>
              <a:ext uri="{FF2B5EF4-FFF2-40B4-BE49-F238E27FC236}">
                <a16:creationId xmlns:a16="http://schemas.microsoft.com/office/drawing/2014/main" id="{9EDEFCEC-4465-48AB-BB09-EB3D60925D56}"/>
              </a:ext>
            </a:extLst>
          </p:cNvPr>
          <p:cNvPicPr>
            <a:picLocks noChangeAspect="1"/>
          </p:cNvPicPr>
          <p:nvPr/>
        </p:nvPicPr>
        <p:blipFill>
          <a:blip r:embed="rId7"/>
          <a:stretch>
            <a:fillRect/>
          </a:stretch>
        </p:blipFill>
        <p:spPr>
          <a:xfrm>
            <a:off x="2755603" y="2737006"/>
            <a:ext cx="885875" cy="457664"/>
          </a:xfrm>
          <a:prstGeom prst="rect">
            <a:avLst/>
          </a:prstGeom>
        </p:spPr>
      </p:pic>
      <p:pic>
        <p:nvPicPr>
          <p:cNvPr id="22" name="Picture 21">
            <a:extLst>
              <a:ext uri="{FF2B5EF4-FFF2-40B4-BE49-F238E27FC236}">
                <a16:creationId xmlns:a16="http://schemas.microsoft.com/office/drawing/2014/main" id="{983F9140-BB0A-421D-AFDC-B79DC9F99CDA}"/>
              </a:ext>
            </a:extLst>
          </p:cNvPr>
          <p:cNvPicPr>
            <a:picLocks noChangeAspect="1"/>
          </p:cNvPicPr>
          <p:nvPr/>
        </p:nvPicPr>
        <p:blipFill>
          <a:blip r:embed="rId8"/>
          <a:stretch>
            <a:fillRect/>
          </a:stretch>
        </p:blipFill>
        <p:spPr>
          <a:xfrm>
            <a:off x="1500320" y="2730870"/>
            <a:ext cx="836841" cy="836841"/>
          </a:xfrm>
          <a:prstGeom prst="rect">
            <a:avLst/>
          </a:prstGeom>
        </p:spPr>
      </p:pic>
      <p:pic>
        <p:nvPicPr>
          <p:cNvPr id="24" name="Picture 23">
            <a:extLst>
              <a:ext uri="{FF2B5EF4-FFF2-40B4-BE49-F238E27FC236}">
                <a16:creationId xmlns:a16="http://schemas.microsoft.com/office/drawing/2014/main" id="{4748F222-0E77-4F3B-BF53-5DEA1574B6C3}"/>
              </a:ext>
            </a:extLst>
          </p:cNvPr>
          <p:cNvPicPr>
            <a:picLocks noChangeAspect="1"/>
          </p:cNvPicPr>
          <p:nvPr/>
        </p:nvPicPr>
        <p:blipFill>
          <a:blip r:embed="rId9">
            <a:extLst>
              <a:ext uri="{BEBA8EAE-BF5A-486C-A8C5-ECC9F3942E4B}">
                <a14:imgProps xmlns:a14="http://schemas.microsoft.com/office/drawing/2010/main">
                  <a14:imgLayer r:embed="rId10">
                    <a14:imgEffect>
                      <a14:backgroundRemoval t="10000" b="90000" l="3889" r="99167">
                        <a14:foregroundMark x1="27500" y1="28611" x2="27500" y2="28611"/>
                        <a14:foregroundMark x1="34444" y1="29722" x2="34444" y2="29722"/>
                        <a14:foregroundMark x1="36667" y1="19444" x2="36667" y2="19444"/>
                        <a14:foregroundMark x1="44444" y1="21944" x2="44444" y2="21944"/>
                        <a14:foregroundMark x1="44722" y1="28889" x2="44722" y2="28889"/>
                        <a14:foregroundMark x1="52222" y1="28889" x2="52222" y2="28889"/>
                        <a14:foregroundMark x1="53611" y1="19167" x2="53611" y2="19167"/>
                        <a14:foregroundMark x1="53889" y1="11389" x2="53889" y2="11389"/>
                        <a14:foregroundMark x1="62222" y1="29167" x2="62222" y2="29167"/>
                        <a14:foregroundMark x1="91111" y1="28889" x2="91111" y2="28889"/>
                        <a14:foregroundMark x1="88889" y1="81389" x2="88889" y2="81389"/>
                        <a14:foregroundMark x1="83889" y1="81944" x2="83889" y2="81944"/>
                        <a14:foregroundMark x1="95000" y1="76667" x2="95000" y2="76667"/>
                        <a14:foregroundMark x1="99167" y1="76667" x2="99167" y2="76667"/>
                        <a14:foregroundMark x1="59167" y1="82500" x2="59167" y2="82500"/>
                        <a14:foregroundMark x1="40278" y1="78889" x2="40278" y2="78889"/>
                        <a14:foregroundMark x1="33333" y1="82500" x2="33333" y2="82500"/>
                        <a14:foregroundMark x1="15000" y1="80833" x2="15000" y2="80833"/>
                        <a14:foregroundMark x1="3889" y1="79444" x2="3889" y2="79444"/>
                      </a14:backgroundRemoval>
                    </a14:imgEffect>
                  </a14:imgLayer>
                </a14:imgProps>
              </a:ext>
            </a:extLst>
          </a:blip>
          <a:stretch>
            <a:fillRect/>
          </a:stretch>
        </p:blipFill>
        <p:spPr>
          <a:xfrm>
            <a:off x="2237232" y="3687838"/>
            <a:ext cx="749113" cy="749113"/>
          </a:xfrm>
          <a:prstGeom prst="rect">
            <a:avLst/>
          </a:prstGeom>
        </p:spPr>
      </p:pic>
      <p:pic>
        <p:nvPicPr>
          <p:cNvPr id="26" name="Picture 25">
            <a:extLst>
              <a:ext uri="{FF2B5EF4-FFF2-40B4-BE49-F238E27FC236}">
                <a16:creationId xmlns:a16="http://schemas.microsoft.com/office/drawing/2014/main" id="{45EB1049-0121-4377-9BF2-9E83207732FF}"/>
              </a:ext>
            </a:extLst>
          </p:cNvPr>
          <p:cNvPicPr>
            <a:picLocks noChangeAspect="1"/>
          </p:cNvPicPr>
          <p:nvPr/>
        </p:nvPicPr>
        <p:blipFill>
          <a:blip r:embed="rId11"/>
          <a:stretch>
            <a:fillRect/>
          </a:stretch>
        </p:blipFill>
        <p:spPr>
          <a:xfrm>
            <a:off x="4172570" y="2767107"/>
            <a:ext cx="798860" cy="599145"/>
          </a:xfrm>
          <a:prstGeom prst="rect">
            <a:avLst/>
          </a:prstGeom>
        </p:spPr>
      </p:pic>
    </p:spTree>
    <p:extLst>
      <p:ext uri="{BB962C8B-B14F-4D97-AF65-F5344CB8AC3E}">
        <p14:creationId xmlns:p14="http://schemas.microsoft.com/office/powerpoint/2010/main" val="678744543"/>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75"/>
        <p:cNvGrpSpPr/>
        <p:nvPr/>
      </p:nvGrpSpPr>
      <p:grpSpPr>
        <a:xfrm>
          <a:off x="0" y="0"/>
          <a:ext cx="0" cy="0"/>
          <a:chOff x="0" y="0"/>
          <a:chExt cx="0" cy="0"/>
        </a:xfrm>
      </p:grpSpPr>
      <p:sp>
        <p:nvSpPr>
          <p:cNvPr id="376" name="Google Shape;376;p34"/>
          <p:cNvSpPr txBox="1">
            <a:spLocks noGrp="1"/>
          </p:cNvSpPr>
          <p:nvPr>
            <p:ph type="subTitle" idx="6"/>
          </p:nvPr>
        </p:nvSpPr>
        <p:spPr>
          <a:xfrm>
            <a:off x="1453625" y="3116200"/>
            <a:ext cx="30516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ro-RO" b="1" dirty="0">
                <a:latin typeface="Blinker" panose="020B0604020202020204" charset="0"/>
              </a:rPr>
              <a:t>Utilizator autentificat</a:t>
            </a:r>
            <a:endParaRPr b="1" dirty="0">
              <a:latin typeface="Blinker" panose="020B0604020202020204" charset="0"/>
            </a:endParaRPr>
          </a:p>
        </p:txBody>
      </p:sp>
      <p:sp>
        <p:nvSpPr>
          <p:cNvPr id="377" name="Google Shape;377;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ro-RO" b="1" dirty="0">
                <a:latin typeface="Blinker" panose="020B0604020202020204" charset="0"/>
              </a:rPr>
              <a:t>Categorii de </a:t>
            </a:r>
            <a:r>
              <a:rPr lang="en-US" b="1" dirty="0">
                <a:latin typeface="Blinker" panose="020B0604020202020204" charset="0"/>
              </a:rPr>
              <a:t>U</a:t>
            </a:r>
            <a:r>
              <a:rPr lang="ro-RO" b="1" dirty="0" err="1">
                <a:latin typeface="Blinker" panose="020B0604020202020204" charset="0"/>
              </a:rPr>
              <a:t>tilizatori</a:t>
            </a:r>
            <a:endParaRPr b="1" dirty="0">
              <a:latin typeface="Blinker" panose="020B0604020202020204" charset="0"/>
            </a:endParaRPr>
          </a:p>
        </p:txBody>
      </p:sp>
      <p:sp>
        <p:nvSpPr>
          <p:cNvPr id="378" name="Google Shape;378;p34"/>
          <p:cNvSpPr txBox="1">
            <a:spLocks noGrp="1"/>
          </p:cNvSpPr>
          <p:nvPr>
            <p:ph type="subTitle" idx="1"/>
          </p:nvPr>
        </p:nvSpPr>
        <p:spPr>
          <a:xfrm>
            <a:off x="1453626" y="1748900"/>
            <a:ext cx="3051600" cy="10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o-RO" sz="1300" dirty="0"/>
              <a:t>Utilizatorii neautentificați pot să își creeze un cont nou, să îl activeze prin email și să se autentifice pentru a avea acces la restul funcționalităților aplicației.</a:t>
            </a:r>
            <a:endParaRPr sz="1300" dirty="0"/>
          </a:p>
        </p:txBody>
      </p:sp>
      <p:sp>
        <p:nvSpPr>
          <p:cNvPr id="379" name="Google Shape;379;p34"/>
          <p:cNvSpPr txBox="1">
            <a:spLocks noGrp="1"/>
          </p:cNvSpPr>
          <p:nvPr>
            <p:ph type="subTitle" idx="2"/>
          </p:nvPr>
        </p:nvSpPr>
        <p:spPr>
          <a:xfrm>
            <a:off x="5302978" y="1748900"/>
            <a:ext cx="3246661" cy="10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o-RO" sz="1300" dirty="0"/>
              <a:t>Administratorii unei conversații pot gestiona utilizatorii din aceasta, atribui astfel de roluri altor membrii și modifica atât numele cât și imaginea unei conversații de tip grup.</a:t>
            </a:r>
            <a:endParaRPr sz="1300" dirty="0"/>
          </a:p>
        </p:txBody>
      </p:sp>
      <p:sp>
        <p:nvSpPr>
          <p:cNvPr id="380" name="Google Shape;380;p34"/>
          <p:cNvSpPr txBox="1">
            <a:spLocks noGrp="1"/>
          </p:cNvSpPr>
          <p:nvPr>
            <p:ph type="subTitle" idx="3"/>
          </p:nvPr>
        </p:nvSpPr>
        <p:spPr>
          <a:xfrm>
            <a:off x="1453625" y="3409475"/>
            <a:ext cx="3185150" cy="10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o-RO" sz="1300" dirty="0"/>
              <a:t>Odată autentificat, un utilizator poate interacționa cu alte persoane prin sistemul de prietenii, poate comunica prin mesaje text sau apeluri și poate viziona videoclipuri de pe </a:t>
            </a:r>
            <a:r>
              <a:rPr lang="ro-RO" sz="1300" dirty="0" err="1"/>
              <a:t>YouTube</a:t>
            </a:r>
            <a:r>
              <a:rPr lang="ro-RO" sz="1300" dirty="0"/>
              <a:t> împreună cu prietenii.</a:t>
            </a:r>
            <a:endParaRPr sz="1300" dirty="0"/>
          </a:p>
        </p:txBody>
      </p:sp>
      <p:sp>
        <p:nvSpPr>
          <p:cNvPr id="381" name="Google Shape;381;p34"/>
          <p:cNvSpPr txBox="1">
            <a:spLocks noGrp="1"/>
          </p:cNvSpPr>
          <p:nvPr>
            <p:ph type="subTitle" idx="4"/>
          </p:nvPr>
        </p:nvSpPr>
        <p:spPr>
          <a:xfrm>
            <a:off x="5302979" y="3409475"/>
            <a:ext cx="3051600" cy="10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o-RO" sz="1300" dirty="0"/>
              <a:t>Administratorii aplicației pot vedea toate conturile utilizatorilor, gestiona rolurile de administrator, trimite mail-uri de activate a contului și are acces la o secțiune în care vizualizează statistici despre aplicație.</a:t>
            </a:r>
            <a:endParaRPr sz="1300" dirty="0"/>
          </a:p>
        </p:txBody>
      </p:sp>
      <p:sp>
        <p:nvSpPr>
          <p:cNvPr id="382" name="Google Shape;382;p34"/>
          <p:cNvSpPr txBox="1">
            <a:spLocks noGrp="1"/>
          </p:cNvSpPr>
          <p:nvPr>
            <p:ph type="subTitle" idx="5"/>
          </p:nvPr>
        </p:nvSpPr>
        <p:spPr>
          <a:xfrm>
            <a:off x="1453625" y="1455550"/>
            <a:ext cx="30516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ro-RO" b="1" dirty="0">
                <a:latin typeface="Blinker" panose="020B0604020202020204" charset="0"/>
              </a:rPr>
              <a:t>Utilizator neautentificat</a:t>
            </a:r>
            <a:endParaRPr b="1" dirty="0">
              <a:latin typeface="Blinker" panose="020B0604020202020204" charset="0"/>
            </a:endParaRPr>
          </a:p>
        </p:txBody>
      </p:sp>
      <p:sp>
        <p:nvSpPr>
          <p:cNvPr id="383" name="Google Shape;383;p34"/>
          <p:cNvSpPr txBox="1">
            <a:spLocks noGrp="1"/>
          </p:cNvSpPr>
          <p:nvPr>
            <p:ph type="subTitle" idx="7"/>
          </p:nvPr>
        </p:nvSpPr>
        <p:spPr>
          <a:xfrm>
            <a:off x="5302950" y="1455550"/>
            <a:ext cx="30516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ro-RO" b="1" dirty="0">
                <a:latin typeface="Blinker" panose="020B0604020202020204" charset="0"/>
              </a:rPr>
              <a:t>Administrator de conversație</a:t>
            </a:r>
            <a:endParaRPr b="1" dirty="0">
              <a:latin typeface="Blinker" panose="020B0604020202020204" charset="0"/>
            </a:endParaRPr>
          </a:p>
        </p:txBody>
      </p:sp>
      <p:sp>
        <p:nvSpPr>
          <p:cNvPr id="384" name="Google Shape;384;p34"/>
          <p:cNvSpPr txBox="1">
            <a:spLocks noGrp="1"/>
          </p:cNvSpPr>
          <p:nvPr>
            <p:ph type="subTitle" idx="8"/>
          </p:nvPr>
        </p:nvSpPr>
        <p:spPr>
          <a:xfrm>
            <a:off x="5302950" y="3116200"/>
            <a:ext cx="30516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ro-RO" b="1" dirty="0">
                <a:latin typeface="Blinker" panose="020B0604020202020204" charset="0"/>
              </a:rPr>
              <a:t>Administrator al aplicației</a:t>
            </a:r>
            <a:endParaRPr b="1" dirty="0">
              <a:latin typeface="Blinker" panose="020B0604020202020204" charset="0"/>
            </a:endParaRPr>
          </a:p>
        </p:txBody>
      </p:sp>
      <p:cxnSp>
        <p:nvCxnSpPr>
          <p:cNvPr id="385" name="Google Shape;385;p34"/>
          <p:cNvCxnSpPr/>
          <p:nvPr/>
        </p:nvCxnSpPr>
        <p:spPr>
          <a:xfrm>
            <a:off x="789425" y="1455550"/>
            <a:ext cx="588000" cy="0"/>
          </a:xfrm>
          <a:prstGeom prst="straightConnector1">
            <a:avLst/>
          </a:prstGeom>
          <a:noFill/>
          <a:ln w="19050" cap="flat" cmpd="sng">
            <a:solidFill>
              <a:schemeClr val="dk1"/>
            </a:solidFill>
            <a:prstDash val="solid"/>
            <a:round/>
            <a:headEnd type="none" w="med" len="med"/>
            <a:tailEnd type="none" w="med" len="med"/>
          </a:ln>
        </p:spPr>
      </p:cxnSp>
      <p:cxnSp>
        <p:nvCxnSpPr>
          <p:cNvPr id="386" name="Google Shape;386;p34"/>
          <p:cNvCxnSpPr/>
          <p:nvPr/>
        </p:nvCxnSpPr>
        <p:spPr>
          <a:xfrm>
            <a:off x="789425" y="3116200"/>
            <a:ext cx="588000" cy="0"/>
          </a:xfrm>
          <a:prstGeom prst="straightConnector1">
            <a:avLst/>
          </a:prstGeom>
          <a:noFill/>
          <a:ln w="19050" cap="flat" cmpd="sng">
            <a:solidFill>
              <a:schemeClr val="dk1"/>
            </a:solidFill>
            <a:prstDash val="solid"/>
            <a:round/>
            <a:headEnd type="none" w="med" len="med"/>
            <a:tailEnd type="none" w="med" len="med"/>
          </a:ln>
        </p:spPr>
      </p:cxnSp>
      <p:cxnSp>
        <p:nvCxnSpPr>
          <p:cNvPr id="387" name="Google Shape;387;p34"/>
          <p:cNvCxnSpPr/>
          <p:nvPr/>
        </p:nvCxnSpPr>
        <p:spPr>
          <a:xfrm>
            <a:off x="4638775" y="1455550"/>
            <a:ext cx="588000" cy="0"/>
          </a:xfrm>
          <a:prstGeom prst="straightConnector1">
            <a:avLst/>
          </a:prstGeom>
          <a:noFill/>
          <a:ln w="19050" cap="flat" cmpd="sng">
            <a:solidFill>
              <a:schemeClr val="dk1"/>
            </a:solidFill>
            <a:prstDash val="solid"/>
            <a:round/>
            <a:headEnd type="none" w="med" len="med"/>
            <a:tailEnd type="none" w="med" len="med"/>
          </a:ln>
        </p:spPr>
      </p:cxnSp>
      <p:cxnSp>
        <p:nvCxnSpPr>
          <p:cNvPr id="388" name="Google Shape;388;p34"/>
          <p:cNvCxnSpPr/>
          <p:nvPr/>
        </p:nvCxnSpPr>
        <p:spPr>
          <a:xfrm>
            <a:off x="4638775" y="3116200"/>
            <a:ext cx="588000" cy="0"/>
          </a:xfrm>
          <a:prstGeom prst="straightConnector1">
            <a:avLst/>
          </a:prstGeom>
          <a:noFill/>
          <a:ln w="19050" cap="flat" cmpd="sng">
            <a:solidFill>
              <a:schemeClr val="dk1"/>
            </a:solidFill>
            <a:prstDash val="solid"/>
            <a:round/>
            <a:headEnd type="none" w="med" len="med"/>
            <a:tailEnd type="none" w="med" len="med"/>
          </a:ln>
        </p:spPr>
      </p:cxnSp>
      <p:pic>
        <p:nvPicPr>
          <p:cNvPr id="11" name="Picture 10">
            <a:extLst>
              <a:ext uri="{FF2B5EF4-FFF2-40B4-BE49-F238E27FC236}">
                <a16:creationId xmlns:a16="http://schemas.microsoft.com/office/drawing/2014/main" id="{377A99AD-B7CC-4A1C-9A83-9910A3E40FC3}"/>
              </a:ext>
            </a:extLst>
          </p:cNvPr>
          <p:cNvPicPr>
            <a:picLocks noChangeAspect="1"/>
          </p:cNvPicPr>
          <p:nvPr/>
        </p:nvPicPr>
        <p:blipFill>
          <a:blip r:embed="rId3"/>
          <a:stretch>
            <a:fillRect/>
          </a:stretch>
        </p:blipFill>
        <p:spPr>
          <a:xfrm>
            <a:off x="736077" y="1485770"/>
            <a:ext cx="693760" cy="693760"/>
          </a:xfrm>
          <a:prstGeom prst="rect">
            <a:avLst/>
          </a:prstGeom>
        </p:spPr>
      </p:pic>
      <p:pic>
        <p:nvPicPr>
          <p:cNvPr id="13" name="Picture 12">
            <a:extLst>
              <a:ext uri="{FF2B5EF4-FFF2-40B4-BE49-F238E27FC236}">
                <a16:creationId xmlns:a16="http://schemas.microsoft.com/office/drawing/2014/main" id="{9BEB867E-46D1-45F6-8942-A372613E7EC1}"/>
              </a:ext>
            </a:extLst>
          </p:cNvPr>
          <p:cNvPicPr>
            <a:picLocks noChangeAspect="1"/>
          </p:cNvPicPr>
          <p:nvPr/>
        </p:nvPicPr>
        <p:blipFill>
          <a:blip r:embed="rId4"/>
          <a:stretch>
            <a:fillRect/>
          </a:stretch>
        </p:blipFill>
        <p:spPr>
          <a:xfrm>
            <a:off x="786137" y="3209428"/>
            <a:ext cx="587999" cy="587999"/>
          </a:xfrm>
          <a:prstGeom prst="rect">
            <a:avLst/>
          </a:prstGeom>
        </p:spPr>
      </p:pic>
      <p:grpSp>
        <p:nvGrpSpPr>
          <p:cNvPr id="22" name="Group 21">
            <a:extLst>
              <a:ext uri="{FF2B5EF4-FFF2-40B4-BE49-F238E27FC236}">
                <a16:creationId xmlns:a16="http://schemas.microsoft.com/office/drawing/2014/main" id="{B5230B2B-42EC-4785-AF2A-9BE063496CF8}"/>
              </a:ext>
            </a:extLst>
          </p:cNvPr>
          <p:cNvGrpSpPr/>
          <p:nvPr/>
        </p:nvGrpSpPr>
        <p:grpSpPr>
          <a:xfrm>
            <a:off x="4572000" y="1560125"/>
            <a:ext cx="730936" cy="712749"/>
            <a:chOff x="4572000" y="1560125"/>
            <a:chExt cx="730936" cy="712749"/>
          </a:xfrm>
        </p:grpSpPr>
        <p:pic>
          <p:nvPicPr>
            <p:cNvPr id="17" name="Picture 16">
              <a:extLst>
                <a:ext uri="{FF2B5EF4-FFF2-40B4-BE49-F238E27FC236}">
                  <a16:creationId xmlns:a16="http://schemas.microsoft.com/office/drawing/2014/main" id="{4AC99D86-9F6C-4294-8A1A-DDB269E2F7E1}"/>
                </a:ext>
              </a:extLst>
            </p:cNvPr>
            <p:cNvPicPr>
              <a:picLocks noChangeAspect="1"/>
            </p:cNvPicPr>
            <p:nvPr/>
          </p:nvPicPr>
          <p:blipFill>
            <a:blip r:embed="rId5"/>
            <a:stretch>
              <a:fillRect/>
            </a:stretch>
          </p:blipFill>
          <p:spPr>
            <a:xfrm>
              <a:off x="4614696" y="1560125"/>
              <a:ext cx="688240" cy="688240"/>
            </a:xfrm>
            <a:prstGeom prst="rect">
              <a:avLst/>
            </a:prstGeom>
          </p:spPr>
        </p:pic>
        <p:pic>
          <p:nvPicPr>
            <p:cNvPr id="21" name="Picture 20">
              <a:extLst>
                <a:ext uri="{FF2B5EF4-FFF2-40B4-BE49-F238E27FC236}">
                  <a16:creationId xmlns:a16="http://schemas.microsoft.com/office/drawing/2014/main" id="{F2480440-429C-4D98-BC51-93D7EA3F25DC}"/>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3125" b="99219" l="8203" r="92188">
                          <a14:foregroundMark x1="14063" y1="23633" x2="14063" y2="23633"/>
                          <a14:foregroundMark x1="25195" y1="29688" x2="25195" y2="29688"/>
                          <a14:foregroundMark x1="31445" y1="23828" x2="31445" y2="23828"/>
                          <a14:foregroundMark x1="28906" y1="17969" x2="28906" y2="17969"/>
                          <a14:foregroundMark x1="30469" y1="17578" x2="30469" y2="17578"/>
                          <a14:foregroundMark x1="52539" y1="8398" x2="52539" y2="8398"/>
                          <a14:foregroundMark x1="64648" y1="13477" x2="64648" y2="13477"/>
                          <a14:foregroundMark x1="80664" y1="23242" x2="80664" y2="23242"/>
                          <a14:foregroundMark x1="50781" y1="3125" x2="50781" y2="3125"/>
                          <a14:foregroundMark x1="27148" y1="25391" x2="45703" y2="20508"/>
                          <a14:foregroundMark x1="45703" y1="20508" x2="59180" y2="20898"/>
                          <a14:foregroundMark x1="59180" y1="20898" x2="76758" y2="30664"/>
                          <a14:foregroundMark x1="76758" y1="30664" x2="79688" y2="43945"/>
                          <a14:foregroundMark x1="79688" y1="43945" x2="64453" y2="74023"/>
                          <a14:foregroundMark x1="64453" y1="74023" x2="50781" y2="82813"/>
                          <a14:foregroundMark x1="50781" y1="82813" x2="24219" y2="56250"/>
                          <a14:foregroundMark x1="24219" y1="56250" x2="17773" y2="37500"/>
                          <a14:foregroundMark x1="17773" y1="37500" x2="35938" y2="25391"/>
                          <a14:foregroundMark x1="79688" y1="25195" x2="81641" y2="52344"/>
                          <a14:foregroundMark x1="81641" y1="52344" x2="73633" y2="73047"/>
                          <a14:foregroundMark x1="73633" y1="73047" x2="44336" y2="89844"/>
                          <a14:foregroundMark x1="27148" y1="64258" x2="48438" y2="82813"/>
                          <a14:foregroundMark x1="42969" y1="91797" x2="47266" y2="95313"/>
                          <a14:foregroundMark x1="50391" y1="99609" x2="50391" y2="99609"/>
                          <a14:foregroundMark x1="92188" y1="26367" x2="92188" y2="26367"/>
                          <a14:foregroundMark x1="8203" y1="28711" x2="8203" y2="28711"/>
                        </a14:backgroundRemoval>
                      </a14:imgEffect>
                    </a14:imgLayer>
                  </a14:imgProps>
                </a:ext>
              </a:extLst>
            </a:blip>
            <a:stretch>
              <a:fillRect/>
            </a:stretch>
          </p:blipFill>
          <p:spPr>
            <a:xfrm>
              <a:off x="4572000" y="2086185"/>
              <a:ext cx="186689" cy="186689"/>
            </a:xfrm>
            <a:prstGeom prst="rect">
              <a:avLst/>
            </a:prstGeom>
          </p:spPr>
        </p:pic>
      </p:grpSp>
      <p:pic>
        <p:nvPicPr>
          <p:cNvPr id="24" name="Picture 23">
            <a:extLst>
              <a:ext uri="{FF2B5EF4-FFF2-40B4-BE49-F238E27FC236}">
                <a16:creationId xmlns:a16="http://schemas.microsoft.com/office/drawing/2014/main" id="{ED064206-1A43-41C8-BB49-5852C734596B}"/>
              </a:ext>
            </a:extLst>
          </p:cNvPr>
          <p:cNvPicPr>
            <a:picLocks noChangeAspect="1"/>
          </p:cNvPicPr>
          <p:nvPr/>
        </p:nvPicPr>
        <p:blipFill>
          <a:blip r:embed="rId8"/>
          <a:stretch>
            <a:fillRect/>
          </a:stretch>
        </p:blipFill>
        <p:spPr>
          <a:xfrm>
            <a:off x="4716712" y="3209428"/>
            <a:ext cx="510063" cy="510063"/>
          </a:xfrm>
          <a:prstGeom prst="rect">
            <a:avLst/>
          </a:prstGeom>
        </p:spPr>
      </p:pic>
    </p:spTree>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pic>
        <p:nvPicPr>
          <p:cNvPr id="3" name="Picture 2">
            <a:extLst>
              <a:ext uri="{FF2B5EF4-FFF2-40B4-BE49-F238E27FC236}">
                <a16:creationId xmlns:a16="http://schemas.microsoft.com/office/drawing/2014/main" id="{5D46E9AE-1196-412F-B747-46392E980771}"/>
              </a:ext>
            </a:extLst>
          </p:cNvPr>
          <p:cNvPicPr>
            <a:picLocks noChangeAspect="1"/>
          </p:cNvPicPr>
          <p:nvPr/>
        </p:nvPicPr>
        <p:blipFill>
          <a:blip r:embed="rId3"/>
          <a:stretch>
            <a:fillRect/>
          </a:stretch>
        </p:blipFill>
        <p:spPr>
          <a:xfrm>
            <a:off x="969375" y="1115121"/>
            <a:ext cx="4035670" cy="3766951"/>
          </a:xfrm>
          <a:prstGeom prst="rect">
            <a:avLst/>
          </a:prstGeom>
        </p:spPr>
      </p:pic>
      <p:sp>
        <p:nvSpPr>
          <p:cNvPr id="475" name="Google Shape;475;p39"/>
          <p:cNvSpPr txBox="1">
            <a:spLocks noGrp="1"/>
          </p:cNvSpPr>
          <p:nvPr>
            <p:ph type="title"/>
          </p:nvPr>
        </p:nvSpPr>
        <p:spPr>
          <a:xfrm>
            <a:off x="5242939" y="1333837"/>
            <a:ext cx="3233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o-RO" sz="2400" b="1" dirty="0">
                <a:latin typeface="Blinker" panose="020B0604020202020204" charset="0"/>
              </a:rPr>
              <a:t>Model</a:t>
            </a:r>
            <a:endParaRPr sz="2400" b="1" dirty="0">
              <a:latin typeface="Blinker" panose="020B0604020202020204" charset="0"/>
            </a:endParaRPr>
          </a:p>
        </p:txBody>
      </p:sp>
      <p:sp>
        <p:nvSpPr>
          <p:cNvPr id="476" name="Google Shape;476;p39"/>
          <p:cNvSpPr txBox="1">
            <a:spLocks noGrp="1"/>
          </p:cNvSpPr>
          <p:nvPr>
            <p:ph type="subTitle" idx="1"/>
          </p:nvPr>
        </p:nvSpPr>
        <p:spPr>
          <a:xfrm>
            <a:off x="5242939" y="1946037"/>
            <a:ext cx="3233100" cy="245497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o-RO" dirty="0"/>
              <a:t>Datele utilizate de aplicație sunt stocate în două baze de date: una relațională și una bazată pe documente, iar interacțiunea cu ele se realizează prin Hibernate, integrat în </a:t>
            </a:r>
            <a:r>
              <a:rPr lang="ro-RO" dirty="0" err="1"/>
              <a:t>framework-ul</a:t>
            </a:r>
            <a:r>
              <a:rPr lang="ro-RO" dirty="0"/>
              <a:t> </a:t>
            </a:r>
            <a:r>
              <a:rPr lang="ro-RO" dirty="0" err="1"/>
              <a:t>Spring</a:t>
            </a:r>
            <a:r>
              <a:rPr lang="ro-RO" dirty="0"/>
              <a:t>.</a:t>
            </a:r>
          </a:p>
          <a:p>
            <a:pPr marL="0" lvl="0" indent="0" algn="l" rtl="0">
              <a:spcBef>
                <a:spcPts val="0"/>
              </a:spcBef>
              <a:spcAft>
                <a:spcPts val="0"/>
              </a:spcAft>
              <a:buNone/>
            </a:pPr>
            <a:endParaRPr lang="ro-RO" dirty="0"/>
          </a:p>
          <a:p>
            <a:pPr marL="0" lvl="0" indent="0"/>
            <a:r>
              <a:rPr lang="ro-RO" dirty="0"/>
              <a:t>Aplicația cuprinde entități ce reprezintă: </a:t>
            </a:r>
          </a:p>
          <a:p>
            <a:pPr marL="171450" lvl="0" indent="-171450" algn="l" rtl="0">
              <a:spcBef>
                <a:spcPts val="0"/>
              </a:spcBef>
              <a:spcAft>
                <a:spcPts val="0"/>
              </a:spcAft>
              <a:buFont typeface="Arial" panose="020B0604020202020204" pitchFamily="34" charset="0"/>
              <a:buChar char="•"/>
            </a:pPr>
            <a:r>
              <a:rPr lang="ro-RO" dirty="0"/>
              <a:t>conturile utilizatorilor</a:t>
            </a:r>
          </a:p>
          <a:p>
            <a:pPr marL="171450" lvl="0" indent="-171450" algn="l" rtl="0">
              <a:spcBef>
                <a:spcPts val="0"/>
              </a:spcBef>
              <a:spcAft>
                <a:spcPts val="0"/>
              </a:spcAft>
              <a:buFont typeface="Arial" panose="020B0604020202020204" pitchFamily="34" charset="0"/>
              <a:buChar char="•"/>
            </a:pPr>
            <a:r>
              <a:rPr lang="ro-RO" dirty="0"/>
              <a:t>relațiile și cererile de prietenie</a:t>
            </a:r>
          </a:p>
          <a:p>
            <a:pPr marL="171450" lvl="0" indent="-171450" algn="l" rtl="0">
              <a:spcBef>
                <a:spcPts val="0"/>
              </a:spcBef>
              <a:spcAft>
                <a:spcPts val="0"/>
              </a:spcAft>
              <a:buFont typeface="Arial" panose="020B0604020202020204" pitchFamily="34" charset="0"/>
              <a:buChar char="•"/>
            </a:pPr>
            <a:r>
              <a:rPr lang="ro-RO" dirty="0"/>
              <a:t>conversațiile, mesajele și apelurile</a:t>
            </a:r>
          </a:p>
          <a:p>
            <a:pPr marL="171450" lvl="0" indent="-171450" algn="l" rtl="0">
              <a:spcBef>
                <a:spcPts val="0"/>
              </a:spcBef>
              <a:spcAft>
                <a:spcPts val="0"/>
              </a:spcAft>
              <a:buFont typeface="Arial" panose="020B0604020202020204" pitchFamily="34" charset="0"/>
              <a:buChar char="•"/>
            </a:pPr>
            <a:r>
              <a:rPr lang="ro-RO" dirty="0"/>
              <a:t>camerele de vizionare de videoclipuri</a:t>
            </a:r>
          </a:p>
          <a:p>
            <a:pPr marL="171450" lvl="0" indent="-171450" algn="l" rtl="0">
              <a:spcBef>
                <a:spcPts val="0"/>
              </a:spcBef>
              <a:spcAft>
                <a:spcPts val="0"/>
              </a:spcAft>
              <a:buFont typeface="Arial" panose="020B0604020202020204" pitchFamily="34" charset="0"/>
              <a:buChar char="•"/>
            </a:pPr>
            <a:r>
              <a:rPr lang="ro-RO" dirty="0"/>
              <a:t>utilizatorii blocați</a:t>
            </a:r>
          </a:p>
          <a:p>
            <a:pPr marL="171450" lvl="0" indent="-171450" algn="l" rtl="0">
              <a:spcBef>
                <a:spcPts val="0"/>
              </a:spcBef>
              <a:spcAft>
                <a:spcPts val="0"/>
              </a:spcAft>
              <a:buFont typeface="Arial" panose="020B0604020202020204" pitchFamily="34" charset="0"/>
              <a:buChar char="•"/>
            </a:pPr>
            <a:r>
              <a:rPr lang="ro-RO" dirty="0"/>
              <a:t>statisticile despre aplicație</a:t>
            </a:r>
          </a:p>
          <a:p>
            <a:pPr marL="0" lvl="0" indent="0" algn="l" rtl="0">
              <a:spcBef>
                <a:spcPts val="0"/>
              </a:spcBef>
              <a:spcAft>
                <a:spcPts val="0"/>
              </a:spcAft>
              <a:buNone/>
            </a:pPr>
            <a:endParaRPr dirty="0"/>
          </a:p>
        </p:txBody>
      </p:sp>
      <p:sp>
        <p:nvSpPr>
          <p:cNvPr id="9" name="Title 1">
            <a:extLst>
              <a:ext uri="{FF2B5EF4-FFF2-40B4-BE49-F238E27FC236}">
                <a16:creationId xmlns:a16="http://schemas.microsoft.com/office/drawing/2014/main" id="{6A3A320C-76EA-47FE-9AE2-5F70681150EB}"/>
              </a:ext>
            </a:extLst>
          </p:cNvPr>
          <p:cNvSpPr txBox="1">
            <a:spLocks/>
          </p:cNvSpPr>
          <p:nvPr/>
        </p:nvSpPr>
        <p:spPr>
          <a:xfrm>
            <a:off x="772039" y="400420"/>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Righteous"/>
              <a:buNone/>
              <a:defRPr sz="3000" b="0" i="0" u="none" strike="noStrike" cap="none">
                <a:solidFill>
                  <a:schemeClr val="dk1"/>
                </a:solidFill>
                <a:latin typeface="Righteous"/>
                <a:ea typeface="Righteous"/>
                <a:cs typeface="Righteous"/>
                <a:sym typeface="Righteous"/>
              </a:defRPr>
            </a:lvl1pPr>
            <a:lvl2pPr marR="0" lvl="1" algn="l" rtl="0">
              <a:lnSpc>
                <a:spcPct val="100000"/>
              </a:lnSpc>
              <a:spcBef>
                <a:spcPts val="0"/>
              </a:spcBef>
              <a:spcAft>
                <a:spcPts val="0"/>
              </a:spcAft>
              <a:buClr>
                <a:schemeClr val="dk1"/>
              </a:buClr>
              <a:buSzPts val="3000"/>
              <a:buFont typeface="Righteous"/>
              <a:buNone/>
              <a:defRPr sz="3000" b="0" i="0" u="none" strike="noStrike" cap="none">
                <a:solidFill>
                  <a:schemeClr val="dk1"/>
                </a:solidFill>
                <a:latin typeface="Righteous"/>
                <a:ea typeface="Righteous"/>
                <a:cs typeface="Righteous"/>
                <a:sym typeface="Righteous"/>
              </a:defRPr>
            </a:lvl2pPr>
            <a:lvl3pPr marR="0" lvl="2" algn="l" rtl="0">
              <a:lnSpc>
                <a:spcPct val="100000"/>
              </a:lnSpc>
              <a:spcBef>
                <a:spcPts val="0"/>
              </a:spcBef>
              <a:spcAft>
                <a:spcPts val="0"/>
              </a:spcAft>
              <a:buClr>
                <a:schemeClr val="dk1"/>
              </a:buClr>
              <a:buSzPts val="3000"/>
              <a:buFont typeface="Righteous"/>
              <a:buNone/>
              <a:defRPr sz="3000" b="0" i="0" u="none" strike="noStrike" cap="none">
                <a:solidFill>
                  <a:schemeClr val="dk1"/>
                </a:solidFill>
                <a:latin typeface="Righteous"/>
                <a:ea typeface="Righteous"/>
                <a:cs typeface="Righteous"/>
                <a:sym typeface="Righteous"/>
              </a:defRPr>
            </a:lvl3pPr>
            <a:lvl4pPr marR="0" lvl="3" algn="l" rtl="0">
              <a:lnSpc>
                <a:spcPct val="100000"/>
              </a:lnSpc>
              <a:spcBef>
                <a:spcPts val="0"/>
              </a:spcBef>
              <a:spcAft>
                <a:spcPts val="0"/>
              </a:spcAft>
              <a:buClr>
                <a:schemeClr val="dk1"/>
              </a:buClr>
              <a:buSzPts val="3000"/>
              <a:buFont typeface="Righteous"/>
              <a:buNone/>
              <a:defRPr sz="3000" b="0" i="0" u="none" strike="noStrike" cap="none">
                <a:solidFill>
                  <a:schemeClr val="dk1"/>
                </a:solidFill>
                <a:latin typeface="Righteous"/>
                <a:ea typeface="Righteous"/>
                <a:cs typeface="Righteous"/>
                <a:sym typeface="Righteous"/>
              </a:defRPr>
            </a:lvl4pPr>
            <a:lvl5pPr marR="0" lvl="4" algn="l" rtl="0">
              <a:lnSpc>
                <a:spcPct val="100000"/>
              </a:lnSpc>
              <a:spcBef>
                <a:spcPts val="0"/>
              </a:spcBef>
              <a:spcAft>
                <a:spcPts val="0"/>
              </a:spcAft>
              <a:buClr>
                <a:schemeClr val="dk1"/>
              </a:buClr>
              <a:buSzPts val="3000"/>
              <a:buFont typeface="Righteous"/>
              <a:buNone/>
              <a:defRPr sz="3000" b="0" i="0" u="none" strike="noStrike" cap="none">
                <a:solidFill>
                  <a:schemeClr val="dk1"/>
                </a:solidFill>
                <a:latin typeface="Righteous"/>
                <a:ea typeface="Righteous"/>
                <a:cs typeface="Righteous"/>
                <a:sym typeface="Righteous"/>
              </a:defRPr>
            </a:lvl5pPr>
            <a:lvl6pPr marR="0" lvl="5" algn="l" rtl="0">
              <a:lnSpc>
                <a:spcPct val="100000"/>
              </a:lnSpc>
              <a:spcBef>
                <a:spcPts val="0"/>
              </a:spcBef>
              <a:spcAft>
                <a:spcPts val="0"/>
              </a:spcAft>
              <a:buClr>
                <a:schemeClr val="dk1"/>
              </a:buClr>
              <a:buSzPts val="3000"/>
              <a:buFont typeface="Righteous"/>
              <a:buNone/>
              <a:defRPr sz="3000" b="0" i="0" u="none" strike="noStrike" cap="none">
                <a:solidFill>
                  <a:schemeClr val="dk1"/>
                </a:solidFill>
                <a:latin typeface="Righteous"/>
                <a:ea typeface="Righteous"/>
                <a:cs typeface="Righteous"/>
                <a:sym typeface="Righteous"/>
              </a:defRPr>
            </a:lvl6pPr>
            <a:lvl7pPr marR="0" lvl="6" algn="l" rtl="0">
              <a:lnSpc>
                <a:spcPct val="100000"/>
              </a:lnSpc>
              <a:spcBef>
                <a:spcPts val="0"/>
              </a:spcBef>
              <a:spcAft>
                <a:spcPts val="0"/>
              </a:spcAft>
              <a:buClr>
                <a:schemeClr val="dk1"/>
              </a:buClr>
              <a:buSzPts val="3000"/>
              <a:buFont typeface="Righteous"/>
              <a:buNone/>
              <a:defRPr sz="3000" b="0" i="0" u="none" strike="noStrike" cap="none">
                <a:solidFill>
                  <a:schemeClr val="dk1"/>
                </a:solidFill>
                <a:latin typeface="Righteous"/>
                <a:ea typeface="Righteous"/>
                <a:cs typeface="Righteous"/>
                <a:sym typeface="Righteous"/>
              </a:defRPr>
            </a:lvl7pPr>
            <a:lvl8pPr marR="0" lvl="7" algn="l" rtl="0">
              <a:lnSpc>
                <a:spcPct val="100000"/>
              </a:lnSpc>
              <a:spcBef>
                <a:spcPts val="0"/>
              </a:spcBef>
              <a:spcAft>
                <a:spcPts val="0"/>
              </a:spcAft>
              <a:buClr>
                <a:schemeClr val="dk1"/>
              </a:buClr>
              <a:buSzPts val="3000"/>
              <a:buFont typeface="Righteous"/>
              <a:buNone/>
              <a:defRPr sz="3000" b="0" i="0" u="none" strike="noStrike" cap="none">
                <a:solidFill>
                  <a:schemeClr val="dk1"/>
                </a:solidFill>
                <a:latin typeface="Righteous"/>
                <a:ea typeface="Righteous"/>
                <a:cs typeface="Righteous"/>
                <a:sym typeface="Righteous"/>
              </a:defRPr>
            </a:lvl8pPr>
            <a:lvl9pPr marR="0" lvl="8" algn="l" rtl="0">
              <a:lnSpc>
                <a:spcPct val="100000"/>
              </a:lnSpc>
              <a:spcBef>
                <a:spcPts val="0"/>
              </a:spcBef>
              <a:spcAft>
                <a:spcPts val="0"/>
              </a:spcAft>
              <a:buClr>
                <a:schemeClr val="dk1"/>
              </a:buClr>
              <a:buSzPts val="3000"/>
              <a:buFont typeface="Righteous"/>
              <a:buNone/>
              <a:defRPr sz="3000" b="0" i="0" u="none" strike="noStrike" cap="none">
                <a:solidFill>
                  <a:schemeClr val="dk1"/>
                </a:solidFill>
                <a:latin typeface="Righteous"/>
                <a:ea typeface="Righteous"/>
                <a:cs typeface="Righteous"/>
                <a:sym typeface="Righteous"/>
              </a:defRPr>
            </a:lvl9pPr>
          </a:lstStyle>
          <a:p>
            <a:pPr algn="ctr"/>
            <a:r>
              <a:rPr lang="ro-RO" b="1" dirty="0">
                <a:latin typeface="Blinker" panose="020B0604020202020204" charset="0"/>
              </a:rPr>
              <a:t>Arhitectura Aplicației</a:t>
            </a:r>
            <a:endParaRPr lang="en-GB" b="1" dirty="0">
              <a:latin typeface="Blinker" panose="020B0604020202020204" charset="0"/>
            </a:endParaRPr>
          </a:p>
        </p:txBody>
      </p:sp>
    </p:spTree>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7" name="Google Shape;337;p32"/>
          <p:cNvSpPr txBox="1">
            <a:spLocks noGrp="1"/>
          </p:cNvSpPr>
          <p:nvPr>
            <p:ph type="subTitle" idx="4"/>
          </p:nvPr>
        </p:nvSpPr>
        <p:spPr>
          <a:xfrm>
            <a:off x="4863777" y="1440387"/>
            <a:ext cx="2505600" cy="478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ro-RO" sz="2400" b="1" dirty="0" err="1">
                <a:latin typeface="Blinker" panose="020B0604020202020204" charset="0"/>
              </a:rPr>
              <a:t>View</a:t>
            </a:r>
            <a:endParaRPr sz="2400" b="1" dirty="0">
              <a:latin typeface="Blinker" panose="020B0604020202020204" charset="0"/>
            </a:endParaRPr>
          </a:p>
        </p:txBody>
      </p:sp>
      <p:sp>
        <p:nvSpPr>
          <p:cNvPr id="338" name="Google Shape;338;p3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r>
              <a:rPr lang="ro-RO" b="1" dirty="0">
                <a:latin typeface="Blinker" panose="020B0604020202020204" charset="0"/>
              </a:rPr>
              <a:t>Arhitectura Aplicației</a:t>
            </a:r>
            <a:endParaRPr lang="en-GB" b="1" dirty="0">
              <a:latin typeface="Blinker" panose="020B0604020202020204" charset="0"/>
            </a:endParaRPr>
          </a:p>
        </p:txBody>
      </p:sp>
      <p:sp>
        <p:nvSpPr>
          <p:cNvPr id="339" name="Google Shape;339;p32"/>
          <p:cNvSpPr txBox="1">
            <a:spLocks noGrp="1"/>
          </p:cNvSpPr>
          <p:nvPr>
            <p:ph type="subTitle" idx="1"/>
          </p:nvPr>
        </p:nvSpPr>
        <p:spPr>
          <a:xfrm>
            <a:off x="4863776" y="1857288"/>
            <a:ext cx="2505600" cy="2328136"/>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ro-RO" dirty="0" err="1"/>
              <a:t>View-ul</a:t>
            </a:r>
            <a:r>
              <a:rPr lang="ro-RO" dirty="0"/>
              <a:t> constă într-o aplicație de mobil, construită în </a:t>
            </a:r>
            <a:r>
              <a:rPr lang="ro-RO" dirty="0" err="1"/>
              <a:t>framework-ul</a:t>
            </a:r>
            <a:r>
              <a:rPr lang="ro-RO" dirty="0"/>
              <a:t> Flutter, ce este structurată într-un mod intuitiv și ușor de întreținut. Fiecare componentă sau pagină este de fapt un </a:t>
            </a:r>
            <a:r>
              <a:rPr lang="ro-RO" dirty="0" err="1"/>
              <a:t>widget</a:t>
            </a:r>
            <a:r>
              <a:rPr lang="ro-RO" dirty="0"/>
              <a:t> construit în așa fel încât să se potrivească nevoilor aplicației. Interfața utilizatorului final este una modernă și ușor de utilizat, datorită numeroaselor </a:t>
            </a:r>
            <a:r>
              <a:rPr lang="ro-RO" dirty="0" err="1"/>
              <a:t>widget</a:t>
            </a:r>
            <a:r>
              <a:rPr lang="ro-RO" dirty="0"/>
              <a:t>-uri disponibile în </a:t>
            </a:r>
            <a:r>
              <a:rPr lang="ro-RO" dirty="0" err="1"/>
              <a:t>framework</a:t>
            </a:r>
            <a:r>
              <a:rPr lang="ro-RO" dirty="0"/>
              <a:t>.</a:t>
            </a:r>
            <a:endParaRPr dirty="0"/>
          </a:p>
        </p:txBody>
      </p:sp>
      <p:sp>
        <p:nvSpPr>
          <p:cNvPr id="340" name="Google Shape;340;p32"/>
          <p:cNvSpPr txBox="1">
            <a:spLocks noGrp="1"/>
          </p:cNvSpPr>
          <p:nvPr>
            <p:ph type="subTitle" idx="2"/>
          </p:nvPr>
        </p:nvSpPr>
        <p:spPr>
          <a:xfrm>
            <a:off x="1655902" y="1857287"/>
            <a:ext cx="2505600" cy="216458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ro-RO" dirty="0"/>
              <a:t>Folosindu-mă de adnotările oferite de </a:t>
            </a:r>
            <a:r>
              <a:rPr lang="ro-RO" dirty="0" err="1"/>
              <a:t>framework-ul</a:t>
            </a:r>
            <a:r>
              <a:rPr lang="ro-RO" dirty="0"/>
              <a:t> </a:t>
            </a:r>
            <a:r>
              <a:rPr lang="ro-RO" dirty="0" err="1"/>
              <a:t>Spring</a:t>
            </a:r>
            <a:r>
              <a:rPr lang="ro-RO" dirty="0"/>
              <a:t>, am implementat o serie de controlere ce expun diverse </a:t>
            </a:r>
            <a:r>
              <a:rPr lang="ro-RO" dirty="0" err="1"/>
              <a:t>endpoint</a:t>
            </a:r>
            <a:r>
              <a:rPr lang="ro-RO" dirty="0"/>
              <a:t>-uri, atât HTTP, cât și </a:t>
            </a:r>
            <a:r>
              <a:rPr lang="ro-RO" dirty="0" err="1"/>
              <a:t>WebSocket</a:t>
            </a:r>
            <a:r>
              <a:rPr lang="ro-RO" dirty="0"/>
              <a:t>. Fiecare astfel de controler apelează metode din unul sau mai multe servicii, menite să abstractizeze interacțiunea cu </a:t>
            </a:r>
            <a:r>
              <a:rPr lang="ro-RO" dirty="0" err="1"/>
              <a:t>repository</a:t>
            </a:r>
            <a:r>
              <a:rPr lang="ro-RO" dirty="0"/>
              <a:t>-urile ce comunică prin interogări cu bazele de date.</a:t>
            </a:r>
            <a:endParaRPr dirty="0"/>
          </a:p>
        </p:txBody>
      </p:sp>
      <p:sp>
        <p:nvSpPr>
          <p:cNvPr id="341" name="Google Shape;341;p32"/>
          <p:cNvSpPr txBox="1">
            <a:spLocks noGrp="1"/>
          </p:cNvSpPr>
          <p:nvPr>
            <p:ph type="subTitle" idx="3"/>
          </p:nvPr>
        </p:nvSpPr>
        <p:spPr>
          <a:xfrm>
            <a:off x="1655902" y="1440387"/>
            <a:ext cx="2505600" cy="478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ro-RO" sz="2400" b="1" dirty="0">
                <a:latin typeface="Blinker" panose="020B0604020202020204" charset="0"/>
              </a:rPr>
              <a:t>Controller</a:t>
            </a:r>
            <a:endParaRPr sz="2400" b="1" dirty="0">
              <a:latin typeface="Blinker" panose="020B0604020202020204" charset="0"/>
            </a:endParaRPr>
          </a:p>
        </p:txBody>
      </p:sp>
    </p:spTree>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56"/>
        <p:cNvGrpSpPr/>
        <p:nvPr/>
      </p:nvGrpSpPr>
      <p:grpSpPr>
        <a:xfrm>
          <a:off x="0" y="0"/>
          <a:ext cx="0" cy="0"/>
          <a:chOff x="0" y="0"/>
          <a:chExt cx="0" cy="0"/>
        </a:xfrm>
      </p:grpSpPr>
      <p:sp>
        <p:nvSpPr>
          <p:cNvPr id="357" name="Google Shape;357;p33"/>
          <p:cNvSpPr txBox="1">
            <a:spLocks noGrp="1"/>
          </p:cNvSpPr>
          <p:nvPr>
            <p:ph type="title"/>
          </p:nvPr>
        </p:nvSpPr>
        <p:spPr>
          <a:xfrm>
            <a:off x="720000" y="38308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latin typeface="Blinker" panose="020B0604020202020204" charset="0"/>
              </a:rPr>
              <a:t>Algoritmi Criptografici</a:t>
            </a:r>
            <a:endParaRPr b="1" dirty="0">
              <a:latin typeface="Blinker" panose="020B0604020202020204" charset="0"/>
            </a:endParaRPr>
          </a:p>
        </p:txBody>
      </p:sp>
      <p:sp>
        <p:nvSpPr>
          <p:cNvPr id="358" name="Google Shape;358;p33"/>
          <p:cNvSpPr txBox="1">
            <a:spLocks noGrp="1"/>
          </p:cNvSpPr>
          <p:nvPr>
            <p:ph type="subTitle" idx="4"/>
          </p:nvPr>
        </p:nvSpPr>
        <p:spPr>
          <a:xfrm>
            <a:off x="828699" y="2049142"/>
            <a:ext cx="2343000" cy="801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000" b="1" dirty="0" err="1">
                <a:latin typeface="Blinker" panose="020B0604020202020204" charset="0"/>
              </a:rPr>
              <a:t>Algoritmul</a:t>
            </a:r>
            <a:r>
              <a:rPr lang="en-US" sz="2000" b="1" dirty="0">
                <a:latin typeface="Blinker" panose="020B0604020202020204" charset="0"/>
              </a:rPr>
              <a:t> RSA</a:t>
            </a:r>
            <a:endParaRPr sz="2000" b="1" dirty="0">
              <a:latin typeface="Blinker" panose="020B0604020202020204" charset="0"/>
            </a:endParaRPr>
          </a:p>
        </p:txBody>
      </p:sp>
      <p:sp>
        <p:nvSpPr>
          <p:cNvPr id="359" name="Google Shape;359;p33"/>
          <p:cNvSpPr txBox="1">
            <a:spLocks noGrp="1"/>
          </p:cNvSpPr>
          <p:nvPr>
            <p:ph type="subTitle" idx="5"/>
          </p:nvPr>
        </p:nvSpPr>
        <p:spPr>
          <a:xfrm>
            <a:off x="3400491" y="2049142"/>
            <a:ext cx="2343000" cy="801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800" b="1" dirty="0" err="1">
                <a:latin typeface="Blinker" panose="020B0604020202020204" charset="0"/>
              </a:rPr>
              <a:t>Algoritmul</a:t>
            </a:r>
            <a:r>
              <a:rPr lang="en-US" sz="1800" b="1" dirty="0">
                <a:latin typeface="Blinker" panose="020B0604020202020204" charset="0"/>
              </a:rPr>
              <a:t> AES</a:t>
            </a:r>
          </a:p>
        </p:txBody>
      </p:sp>
      <p:sp>
        <p:nvSpPr>
          <p:cNvPr id="360" name="Google Shape;360;p33"/>
          <p:cNvSpPr txBox="1">
            <a:spLocks noGrp="1"/>
          </p:cNvSpPr>
          <p:nvPr>
            <p:ph type="subTitle" idx="1"/>
          </p:nvPr>
        </p:nvSpPr>
        <p:spPr>
          <a:xfrm>
            <a:off x="828699" y="2791142"/>
            <a:ext cx="2343000" cy="166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ro-RO" dirty="0"/>
              <a:t> Fiecare cont are asociată o pereche de chei asimetrice RSA, necesare accesării cheilor de criptare simetrice pentru fiecare conversație. Acestea din urmă sunt stocate în mai multe exemplare, criptate cu cheile publice ale fiecărui membru din conversație.</a:t>
            </a:r>
          </a:p>
        </p:txBody>
      </p:sp>
      <p:sp>
        <p:nvSpPr>
          <p:cNvPr id="361" name="Google Shape;361;p33"/>
          <p:cNvSpPr txBox="1">
            <a:spLocks noGrp="1"/>
          </p:cNvSpPr>
          <p:nvPr>
            <p:ph type="subTitle" idx="2"/>
          </p:nvPr>
        </p:nvSpPr>
        <p:spPr>
          <a:xfrm>
            <a:off x="3400488" y="2791142"/>
            <a:ext cx="2343000" cy="166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ro-RO" dirty="0"/>
              <a:t>Pentru o performanță ridicată și posibilitatea de a avea grupuri în aplicație, conținutul mesajelor din conversații este criptat cu sistemul simetric AES, fiecare astfel de conversație având asociată o unică cheie secretă.</a:t>
            </a:r>
            <a:endParaRPr dirty="0"/>
          </a:p>
        </p:txBody>
      </p:sp>
      <p:sp>
        <p:nvSpPr>
          <p:cNvPr id="362" name="Google Shape;362;p33"/>
          <p:cNvSpPr txBox="1">
            <a:spLocks noGrp="1"/>
          </p:cNvSpPr>
          <p:nvPr>
            <p:ph type="subTitle" idx="3"/>
          </p:nvPr>
        </p:nvSpPr>
        <p:spPr>
          <a:xfrm>
            <a:off x="5972300" y="2791142"/>
            <a:ext cx="2343000" cy="166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ro-RO" dirty="0"/>
              <a:t>Cheile private asociate conturilor sunt date sensibile, iar din acest motiv am ales să le stochez criptat, tot cu AES, în baza de date, iar cheia simetrică necesară este generată în baza parolei utilizatorilor, folosind funcția PBKDF2.</a:t>
            </a:r>
            <a:endParaRPr dirty="0"/>
          </a:p>
        </p:txBody>
      </p:sp>
      <p:sp>
        <p:nvSpPr>
          <p:cNvPr id="363" name="Google Shape;363;p33"/>
          <p:cNvSpPr txBox="1">
            <a:spLocks noGrp="1"/>
          </p:cNvSpPr>
          <p:nvPr>
            <p:ph type="subTitle" idx="6"/>
          </p:nvPr>
        </p:nvSpPr>
        <p:spPr>
          <a:xfrm>
            <a:off x="5972300" y="2049142"/>
            <a:ext cx="2343000" cy="801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800" b="1" dirty="0" err="1">
                <a:latin typeface="Blinker" panose="020B0604020202020204" charset="0"/>
              </a:rPr>
              <a:t>Func</a:t>
            </a:r>
            <a:r>
              <a:rPr lang="ro-RO" sz="1800" b="1" dirty="0" err="1">
                <a:latin typeface="Blinker" panose="020B0604020202020204" charset="0"/>
              </a:rPr>
              <a:t>ția</a:t>
            </a:r>
            <a:r>
              <a:rPr lang="ro-RO" sz="1800" b="1" dirty="0">
                <a:latin typeface="Blinker" panose="020B0604020202020204" charset="0"/>
              </a:rPr>
              <a:t> PBKDF2</a:t>
            </a:r>
            <a:endParaRPr lang="en-US" sz="1800" b="1" dirty="0">
              <a:latin typeface="Blinker" panose="020B0604020202020204" charset="0"/>
            </a:endParaRPr>
          </a:p>
        </p:txBody>
      </p:sp>
      <p:cxnSp>
        <p:nvCxnSpPr>
          <p:cNvPr id="364" name="Google Shape;364;p33"/>
          <p:cNvCxnSpPr/>
          <p:nvPr/>
        </p:nvCxnSpPr>
        <p:spPr>
          <a:xfrm>
            <a:off x="1706200" y="1474042"/>
            <a:ext cx="588000" cy="0"/>
          </a:xfrm>
          <a:prstGeom prst="straightConnector1">
            <a:avLst/>
          </a:prstGeom>
          <a:noFill/>
          <a:ln w="19050" cap="flat" cmpd="sng">
            <a:solidFill>
              <a:schemeClr val="dk1"/>
            </a:solidFill>
            <a:prstDash val="solid"/>
            <a:round/>
            <a:headEnd type="none" w="med" len="med"/>
            <a:tailEnd type="none" w="med" len="med"/>
          </a:ln>
        </p:spPr>
      </p:cxnSp>
      <p:cxnSp>
        <p:nvCxnSpPr>
          <p:cNvPr id="365" name="Google Shape;365;p33"/>
          <p:cNvCxnSpPr/>
          <p:nvPr/>
        </p:nvCxnSpPr>
        <p:spPr>
          <a:xfrm>
            <a:off x="4278000" y="1474042"/>
            <a:ext cx="588000" cy="0"/>
          </a:xfrm>
          <a:prstGeom prst="straightConnector1">
            <a:avLst/>
          </a:prstGeom>
          <a:noFill/>
          <a:ln w="19050" cap="flat" cmpd="sng">
            <a:solidFill>
              <a:schemeClr val="dk1"/>
            </a:solidFill>
            <a:prstDash val="solid"/>
            <a:round/>
            <a:headEnd type="none" w="med" len="med"/>
            <a:tailEnd type="none" w="med" len="med"/>
          </a:ln>
        </p:spPr>
      </p:cxnSp>
      <p:cxnSp>
        <p:nvCxnSpPr>
          <p:cNvPr id="366" name="Google Shape;366;p33"/>
          <p:cNvCxnSpPr/>
          <p:nvPr/>
        </p:nvCxnSpPr>
        <p:spPr>
          <a:xfrm>
            <a:off x="6849800" y="1474042"/>
            <a:ext cx="588000" cy="0"/>
          </a:xfrm>
          <a:prstGeom prst="straightConnector1">
            <a:avLst/>
          </a:prstGeom>
          <a:noFill/>
          <a:ln w="19050" cap="flat" cmpd="sng">
            <a:solidFill>
              <a:schemeClr val="dk1"/>
            </a:solidFill>
            <a:prstDash val="solid"/>
            <a:round/>
            <a:headEnd type="none" w="med" len="med"/>
            <a:tailEnd type="none" w="med" len="med"/>
          </a:ln>
        </p:spPr>
      </p:cxnSp>
      <p:pic>
        <p:nvPicPr>
          <p:cNvPr id="3" name="Picture 2">
            <a:extLst>
              <a:ext uri="{FF2B5EF4-FFF2-40B4-BE49-F238E27FC236}">
                <a16:creationId xmlns:a16="http://schemas.microsoft.com/office/drawing/2014/main" id="{3713AF9E-8B76-47D0-A92C-0B3067CD1A34}"/>
              </a:ext>
            </a:extLst>
          </p:cNvPr>
          <p:cNvPicPr>
            <a:picLocks noChangeAspect="1"/>
          </p:cNvPicPr>
          <p:nvPr/>
        </p:nvPicPr>
        <p:blipFill>
          <a:blip r:embed="rId3"/>
          <a:stretch>
            <a:fillRect/>
          </a:stretch>
        </p:blipFill>
        <p:spPr>
          <a:xfrm>
            <a:off x="1702463" y="1561226"/>
            <a:ext cx="591737" cy="591737"/>
          </a:xfrm>
          <a:prstGeom prst="rect">
            <a:avLst/>
          </a:prstGeom>
        </p:spPr>
      </p:pic>
      <p:pic>
        <p:nvPicPr>
          <p:cNvPr id="5" name="Picture 4">
            <a:extLst>
              <a:ext uri="{FF2B5EF4-FFF2-40B4-BE49-F238E27FC236}">
                <a16:creationId xmlns:a16="http://schemas.microsoft.com/office/drawing/2014/main" id="{F536CA35-6144-4610-B1D4-2D1A1C2B9BB2}"/>
              </a:ext>
            </a:extLst>
          </p:cNvPr>
          <p:cNvPicPr>
            <a:picLocks noChangeAspect="1"/>
          </p:cNvPicPr>
          <p:nvPr/>
        </p:nvPicPr>
        <p:blipFill>
          <a:blip r:embed="rId4"/>
          <a:stretch>
            <a:fillRect/>
          </a:stretch>
        </p:blipFill>
        <p:spPr>
          <a:xfrm>
            <a:off x="4278000" y="1561226"/>
            <a:ext cx="591737" cy="591737"/>
          </a:xfrm>
          <a:prstGeom prst="rect">
            <a:avLst/>
          </a:prstGeom>
        </p:spPr>
      </p:pic>
      <p:pic>
        <p:nvPicPr>
          <p:cNvPr id="7" name="Picture 6">
            <a:extLst>
              <a:ext uri="{FF2B5EF4-FFF2-40B4-BE49-F238E27FC236}">
                <a16:creationId xmlns:a16="http://schemas.microsoft.com/office/drawing/2014/main" id="{CB2ABCA3-564D-47F8-8C53-9172FC8DE4BC}"/>
              </a:ext>
            </a:extLst>
          </p:cNvPr>
          <p:cNvPicPr>
            <a:picLocks noChangeAspect="1"/>
          </p:cNvPicPr>
          <p:nvPr/>
        </p:nvPicPr>
        <p:blipFill>
          <a:blip r:embed="rId5"/>
          <a:stretch>
            <a:fillRect/>
          </a:stretch>
        </p:blipFill>
        <p:spPr>
          <a:xfrm>
            <a:off x="6849792" y="1561225"/>
            <a:ext cx="591738" cy="591738"/>
          </a:xfrm>
          <a:prstGeom prst="rect">
            <a:avLst/>
          </a:prstGeom>
        </p:spPr>
      </p:pic>
    </p:spTree>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57B0C0-B7A7-4532-BA0C-ABDFC3BC9C1E}"/>
              </a:ext>
            </a:extLst>
          </p:cNvPr>
          <p:cNvSpPr>
            <a:spLocks noGrp="1"/>
          </p:cNvSpPr>
          <p:nvPr>
            <p:ph type="title"/>
          </p:nvPr>
        </p:nvSpPr>
        <p:spPr>
          <a:xfrm>
            <a:off x="720000" y="66752"/>
            <a:ext cx="7704000" cy="572700"/>
          </a:xfrm>
        </p:spPr>
        <p:txBody>
          <a:bodyPr/>
          <a:lstStyle/>
          <a:p>
            <a:r>
              <a:rPr lang="ro-RO" b="1" dirty="0">
                <a:latin typeface="Blinker" panose="020B0604020202020204" charset="0"/>
              </a:rPr>
              <a:t>Funcționalitățile aplicației</a:t>
            </a:r>
            <a:endParaRPr lang="en-GB" b="1" dirty="0">
              <a:latin typeface="Blinker" panose="020B0604020202020204" charset="0"/>
            </a:endParaRPr>
          </a:p>
        </p:txBody>
      </p:sp>
      <p:pic>
        <p:nvPicPr>
          <p:cNvPr id="4" name="Picture 3">
            <a:extLst>
              <a:ext uri="{FF2B5EF4-FFF2-40B4-BE49-F238E27FC236}">
                <a16:creationId xmlns:a16="http://schemas.microsoft.com/office/drawing/2014/main" id="{3C0179F9-B8C2-4543-AC90-43459B8A5E10}"/>
              </a:ext>
            </a:extLst>
          </p:cNvPr>
          <p:cNvPicPr>
            <a:picLocks noChangeAspect="1"/>
          </p:cNvPicPr>
          <p:nvPr/>
        </p:nvPicPr>
        <p:blipFill>
          <a:blip r:embed="rId2"/>
          <a:stretch>
            <a:fillRect/>
          </a:stretch>
        </p:blipFill>
        <p:spPr>
          <a:xfrm>
            <a:off x="1227674" y="803909"/>
            <a:ext cx="1899264" cy="3991207"/>
          </a:xfrm>
          <a:prstGeom prst="rect">
            <a:avLst/>
          </a:prstGeom>
        </p:spPr>
      </p:pic>
      <p:pic>
        <p:nvPicPr>
          <p:cNvPr id="6" name="Picture 5">
            <a:extLst>
              <a:ext uri="{FF2B5EF4-FFF2-40B4-BE49-F238E27FC236}">
                <a16:creationId xmlns:a16="http://schemas.microsoft.com/office/drawing/2014/main" id="{9389E1A0-7FB5-432A-B16F-DA0ED4206B99}"/>
              </a:ext>
            </a:extLst>
          </p:cNvPr>
          <p:cNvPicPr>
            <a:picLocks noChangeAspect="1"/>
          </p:cNvPicPr>
          <p:nvPr/>
        </p:nvPicPr>
        <p:blipFill>
          <a:blip r:embed="rId3"/>
          <a:stretch>
            <a:fillRect/>
          </a:stretch>
        </p:blipFill>
        <p:spPr>
          <a:xfrm>
            <a:off x="6017063" y="803910"/>
            <a:ext cx="1887421" cy="3991207"/>
          </a:xfrm>
          <a:prstGeom prst="rect">
            <a:avLst/>
          </a:prstGeom>
        </p:spPr>
      </p:pic>
      <p:sp>
        <p:nvSpPr>
          <p:cNvPr id="20" name="Google Shape;358;p33">
            <a:extLst>
              <a:ext uri="{FF2B5EF4-FFF2-40B4-BE49-F238E27FC236}">
                <a16:creationId xmlns:a16="http://schemas.microsoft.com/office/drawing/2014/main" id="{03A13B15-9763-4EA3-80E4-9CAAF82E2C98}"/>
              </a:ext>
            </a:extLst>
          </p:cNvPr>
          <p:cNvSpPr txBox="1">
            <a:spLocks/>
          </p:cNvSpPr>
          <p:nvPr/>
        </p:nvSpPr>
        <p:spPr>
          <a:xfrm>
            <a:off x="3426600" y="1101958"/>
            <a:ext cx="2343000" cy="8013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ro-RO" sz="2000" b="1" dirty="0">
                <a:latin typeface="Blinker" panose="020B0604020202020204" charset="0"/>
              </a:rPr>
              <a:t>Conversații private și de grup</a:t>
            </a:r>
            <a:endParaRPr lang="en-US" sz="2000" b="1" dirty="0">
              <a:latin typeface="Blinker" panose="020B0604020202020204" charset="0"/>
            </a:endParaRPr>
          </a:p>
        </p:txBody>
      </p:sp>
      <p:cxnSp>
        <p:nvCxnSpPr>
          <p:cNvPr id="21" name="Connector: Elbow 20">
            <a:extLst>
              <a:ext uri="{FF2B5EF4-FFF2-40B4-BE49-F238E27FC236}">
                <a16:creationId xmlns:a16="http://schemas.microsoft.com/office/drawing/2014/main" id="{AAD5FFDF-B21B-46CA-A3B3-07EEBCCF6466}"/>
              </a:ext>
            </a:extLst>
          </p:cNvPr>
          <p:cNvCxnSpPr>
            <a:cxnSpLocks/>
            <a:stCxn id="20" idx="2"/>
          </p:cNvCxnSpPr>
          <p:nvPr/>
        </p:nvCxnSpPr>
        <p:spPr>
          <a:xfrm rot="5400000">
            <a:off x="3769862" y="1484334"/>
            <a:ext cx="409315" cy="1247162"/>
          </a:xfrm>
          <a:prstGeom prst="bentConnector2">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2" name="Google Shape;358;p33">
            <a:extLst>
              <a:ext uri="{FF2B5EF4-FFF2-40B4-BE49-F238E27FC236}">
                <a16:creationId xmlns:a16="http://schemas.microsoft.com/office/drawing/2014/main" id="{526BC288-E654-4AE9-9444-C09CC157F319}"/>
              </a:ext>
            </a:extLst>
          </p:cNvPr>
          <p:cNvSpPr txBox="1">
            <a:spLocks/>
          </p:cNvSpPr>
          <p:nvPr/>
        </p:nvSpPr>
        <p:spPr>
          <a:xfrm>
            <a:off x="3150946" y="3100155"/>
            <a:ext cx="2856717" cy="712631"/>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ro-RO" sz="2000" b="1" dirty="0">
                <a:latin typeface="Blinker" panose="020B0604020202020204" charset="0"/>
              </a:rPr>
              <a:t>Apeluri video sau audio în conversații</a:t>
            </a:r>
            <a:endParaRPr lang="en-US" sz="2000" b="1" dirty="0">
              <a:latin typeface="Blinker" panose="020B0604020202020204" charset="0"/>
            </a:endParaRPr>
          </a:p>
        </p:txBody>
      </p:sp>
      <p:cxnSp>
        <p:nvCxnSpPr>
          <p:cNvPr id="11" name="Connector: Elbow 10">
            <a:extLst>
              <a:ext uri="{FF2B5EF4-FFF2-40B4-BE49-F238E27FC236}">
                <a16:creationId xmlns:a16="http://schemas.microsoft.com/office/drawing/2014/main" id="{33198951-9CF0-418E-A8E5-673A2097FB31}"/>
              </a:ext>
            </a:extLst>
          </p:cNvPr>
          <p:cNvCxnSpPr>
            <a:cxnSpLocks/>
          </p:cNvCxnSpPr>
          <p:nvPr/>
        </p:nvCxnSpPr>
        <p:spPr>
          <a:xfrm rot="5400000" flipH="1" flipV="1">
            <a:off x="4996313" y="2229039"/>
            <a:ext cx="413149" cy="1247162"/>
          </a:xfrm>
          <a:prstGeom prst="bentConnector2">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5114969"/>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6D28082F-C744-48AB-BA95-F9922B1C48C2}"/>
              </a:ext>
            </a:extLst>
          </p:cNvPr>
          <p:cNvPicPr/>
          <p:nvPr/>
        </p:nvPicPr>
        <p:blipFill rotWithShape="1">
          <a:blip r:embed="rId2">
            <a:extLst>
              <a:ext uri="{28A0092B-C50C-407E-A947-70E740481C1C}">
                <a14:useLocalDpi xmlns:a14="http://schemas.microsoft.com/office/drawing/2010/main" val="0"/>
              </a:ext>
            </a:extLst>
          </a:blip>
          <a:srcRect l="1057" t="250" r="331" b="75"/>
          <a:stretch/>
        </p:blipFill>
        <p:spPr bwMode="auto">
          <a:xfrm>
            <a:off x="6027984" y="798714"/>
            <a:ext cx="1876500" cy="3991207"/>
          </a:xfrm>
          <a:prstGeom prst="rect">
            <a:avLst/>
          </a:prstGeom>
          <a:ln>
            <a:noFill/>
          </a:ln>
          <a:extLst>
            <a:ext uri="{53640926-AAD7-44D8-BBD7-CCE9431645EC}">
              <a14:shadowObscured xmlns:a14="http://schemas.microsoft.com/office/drawing/2010/main"/>
            </a:ext>
          </a:extLst>
        </p:spPr>
      </p:pic>
      <p:pic>
        <p:nvPicPr>
          <p:cNvPr id="5" name="Picture 4">
            <a:extLst>
              <a:ext uri="{FF2B5EF4-FFF2-40B4-BE49-F238E27FC236}">
                <a16:creationId xmlns:a16="http://schemas.microsoft.com/office/drawing/2014/main" id="{799BEF37-8F9F-4DFC-AE08-2982BB96EBF5}"/>
              </a:ext>
            </a:extLst>
          </p:cNvPr>
          <p:cNvPicPr>
            <a:picLocks noChangeAspect="1"/>
          </p:cNvPicPr>
          <p:nvPr/>
        </p:nvPicPr>
        <p:blipFill>
          <a:blip r:embed="rId3"/>
          <a:stretch>
            <a:fillRect/>
          </a:stretch>
        </p:blipFill>
        <p:spPr>
          <a:xfrm>
            <a:off x="1247339" y="798715"/>
            <a:ext cx="1894210" cy="3991207"/>
          </a:xfrm>
          <a:prstGeom prst="rect">
            <a:avLst/>
          </a:prstGeom>
        </p:spPr>
      </p:pic>
      <p:sp>
        <p:nvSpPr>
          <p:cNvPr id="2" name="Title 1">
            <a:extLst>
              <a:ext uri="{FF2B5EF4-FFF2-40B4-BE49-F238E27FC236}">
                <a16:creationId xmlns:a16="http://schemas.microsoft.com/office/drawing/2014/main" id="{5457B0C0-B7A7-4532-BA0C-ABDFC3BC9C1E}"/>
              </a:ext>
            </a:extLst>
          </p:cNvPr>
          <p:cNvSpPr>
            <a:spLocks noGrp="1"/>
          </p:cNvSpPr>
          <p:nvPr>
            <p:ph type="title"/>
          </p:nvPr>
        </p:nvSpPr>
        <p:spPr>
          <a:xfrm>
            <a:off x="720000" y="66752"/>
            <a:ext cx="7704000" cy="572700"/>
          </a:xfrm>
        </p:spPr>
        <p:txBody>
          <a:bodyPr/>
          <a:lstStyle/>
          <a:p>
            <a:r>
              <a:rPr lang="ro-RO" b="1" dirty="0">
                <a:latin typeface="Blinker" panose="020B0604020202020204" charset="0"/>
              </a:rPr>
              <a:t>Funcționalitățile aplicației</a:t>
            </a:r>
            <a:endParaRPr lang="en-GB" b="1" dirty="0">
              <a:latin typeface="Blinker" panose="020B0604020202020204" charset="0"/>
            </a:endParaRPr>
          </a:p>
        </p:txBody>
      </p:sp>
      <p:sp>
        <p:nvSpPr>
          <p:cNvPr id="7" name="Google Shape;358;p33">
            <a:extLst>
              <a:ext uri="{FF2B5EF4-FFF2-40B4-BE49-F238E27FC236}">
                <a16:creationId xmlns:a16="http://schemas.microsoft.com/office/drawing/2014/main" id="{309BF2A0-FB70-4CE4-8DAA-4F88DED3B4B0}"/>
              </a:ext>
            </a:extLst>
          </p:cNvPr>
          <p:cNvSpPr txBox="1">
            <a:spLocks/>
          </p:cNvSpPr>
          <p:nvPr/>
        </p:nvSpPr>
        <p:spPr>
          <a:xfrm>
            <a:off x="3426600" y="1101958"/>
            <a:ext cx="2343000" cy="8013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ro-RO" sz="2000" b="1" dirty="0">
                <a:latin typeface="Blinker" panose="020B0604020202020204" charset="0"/>
              </a:rPr>
              <a:t>Sistem de prietenii</a:t>
            </a:r>
            <a:endParaRPr lang="en-US" sz="2000" b="1" dirty="0">
              <a:latin typeface="Blinker" panose="020B0604020202020204" charset="0"/>
            </a:endParaRPr>
          </a:p>
        </p:txBody>
      </p:sp>
      <p:cxnSp>
        <p:nvCxnSpPr>
          <p:cNvPr id="9" name="Connector: Elbow 8">
            <a:extLst>
              <a:ext uri="{FF2B5EF4-FFF2-40B4-BE49-F238E27FC236}">
                <a16:creationId xmlns:a16="http://schemas.microsoft.com/office/drawing/2014/main" id="{09FF3E64-5B4F-4A2C-94F3-B2C0011C2C6E}"/>
              </a:ext>
            </a:extLst>
          </p:cNvPr>
          <p:cNvCxnSpPr>
            <a:cxnSpLocks/>
            <a:stCxn id="7" idx="2"/>
          </p:cNvCxnSpPr>
          <p:nvPr/>
        </p:nvCxnSpPr>
        <p:spPr>
          <a:xfrm rot="5400000">
            <a:off x="3769862" y="1484334"/>
            <a:ext cx="409315" cy="1247162"/>
          </a:xfrm>
          <a:prstGeom prst="bentConnector2">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 name="Google Shape;358;p33">
            <a:extLst>
              <a:ext uri="{FF2B5EF4-FFF2-40B4-BE49-F238E27FC236}">
                <a16:creationId xmlns:a16="http://schemas.microsoft.com/office/drawing/2014/main" id="{12F210B1-29B0-44AD-B037-F2A6E129DC63}"/>
              </a:ext>
            </a:extLst>
          </p:cNvPr>
          <p:cNvSpPr txBox="1">
            <a:spLocks/>
          </p:cNvSpPr>
          <p:nvPr/>
        </p:nvSpPr>
        <p:spPr>
          <a:xfrm>
            <a:off x="3150947" y="3059194"/>
            <a:ext cx="2856717" cy="982015"/>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ro-RO" sz="2000" b="1" dirty="0">
                <a:latin typeface="Blinker" panose="020B0604020202020204" charset="0"/>
              </a:rPr>
              <a:t>Camere pentru vizionare de videoclipuri sincronizate</a:t>
            </a:r>
            <a:endParaRPr lang="en-US" sz="2000" b="1" dirty="0">
              <a:latin typeface="Blinker" panose="020B0604020202020204" charset="0"/>
            </a:endParaRPr>
          </a:p>
        </p:txBody>
      </p:sp>
      <p:cxnSp>
        <p:nvCxnSpPr>
          <p:cNvPr id="15" name="Connector: Elbow 14">
            <a:extLst>
              <a:ext uri="{FF2B5EF4-FFF2-40B4-BE49-F238E27FC236}">
                <a16:creationId xmlns:a16="http://schemas.microsoft.com/office/drawing/2014/main" id="{9764DD87-C33A-49AC-AFE9-F3E78AF4A149}"/>
              </a:ext>
            </a:extLst>
          </p:cNvPr>
          <p:cNvCxnSpPr>
            <a:cxnSpLocks/>
            <a:stCxn id="12" idx="0"/>
          </p:cNvCxnSpPr>
          <p:nvPr/>
        </p:nvCxnSpPr>
        <p:spPr>
          <a:xfrm rot="5400000" flipH="1" flipV="1">
            <a:off x="4996313" y="2229039"/>
            <a:ext cx="413149" cy="1247162"/>
          </a:xfrm>
          <a:prstGeom prst="bentConnector2">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0458507"/>
      </p:ext>
    </p:extLst>
  </p:cSld>
  <p:clrMapOvr>
    <a:masterClrMapping/>
  </p:clrMapOvr>
  <p:transition spd="slow">
    <p:push dir="u"/>
  </p:transition>
</p:sld>
</file>

<file path=ppt/theme/theme1.xml><?xml version="1.0" encoding="utf-8"?>
<a:theme xmlns:a="http://schemas.openxmlformats.org/drawingml/2006/main" name="Innovate Business Plan by Slidesgo">
  <a:themeElements>
    <a:clrScheme name="Simple Light">
      <a:dk1>
        <a:srgbClr val="2A2A2A"/>
      </a:dk1>
      <a:lt1>
        <a:srgbClr val="FFFFFF"/>
      </a:lt1>
      <a:dk2>
        <a:srgbClr val="B7B3F0"/>
      </a:dk2>
      <a:lt2>
        <a:srgbClr val="E1BDF7"/>
      </a:lt2>
      <a:accent1>
        <a:srgbClr val="A6CEF2"/>
      </a:accent1>
      <a:accent2>
        <a:srgbClr val="C2C2C2"/>
      </a:accent2>
      <a:accent3>
        <a:srgbClr val="FFFFFF"/>
      </a:accent3>
      <a:accent4>
        <a:srgbClr val="FFFFFF"/>
      </a:accent4>
      <a:accent5>
        <a:srgbClr val="FFFFFF"/>
      </a:accent5>
      <a:accent6>
        <a:srgbClr val="FFFFFF"/>
      </a:accent6>
      <a:hlink>
        <a:srgbClr val="2A2A2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680</TotalTime>
  <Words>818</Words>
  <Application>Microsoft Office PowerPoint</Application>
  <PresentationFormat>On-screen Show (16:9)</PresentationFormat>
  <Paragraphs>71</Paragraphs>
  <Slides>14</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Blinker</vt:lpstr>
      <vt:lpstr>Arial</vt:lpstr>
      <vt:lpstr>Righteous</vt:lpstr>
      <vt:lpstr>Raleway</vt:lpstr>
      <vt:lpstr>Innovate Business Plan by Slidesgo</vt:lpstr>
      <vt:lpstr>ChaTogether</vt:lpstr>
      <vt:lpstr>Motivație</vt:lpstr>
      <vt:lpstr>Tehnologii Utilizate</vt:lpstr>
      <vt:lpstr>Categorii de Utilizatori</vt:lpstr>
      <vt:lpstr>Model</vt:lpstr>
      <vt:lpstr>Arhitectura Aplicației</vt:lpstr>
      <vt:lpstr>Algoritmi Criptografici</vt:lpstr>
      <vt:lpstr>Funcționalitățile aplicației</vt:lpstr>
      <vt:lpstr>Funcționalitățile aplicației</vt:lpstr>
      <vt:lpstr>Funcționalitățile aplicației</vt:lpstr>
      <vt:lpstr>Testarea Aplicației</vt:lpstr>
      <vt:lpstr>Direcții viitoare de dezvoltare</vt:lpstr>
      <vt:lpstr>Impresii</vt:lpstr>
      <vt:lpstr>Vă mulțumesc pentru atenție!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ChaTogether</dc:title>
  <cp:lastModifiedBy>George Radu</cp:lastModifiedBy>
  <cp:revision>55</cp:revision>
  <dcterms:modified xsi:type="dcterms:W3CDTF">2024-06-30T13:40:16Z</dcterms:modified>
</cp:coreProperties>
</file>